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3" r:id="rId4"/>
    <p:sldId id="264" r:id="rId5"/>
    <p:sldId id="270" r:id="rId6"/>
    <p:sldId id="269" r:id="rId7"/>
    <p:sldId id="266" r:id="rId8"/>
    <p:sldId id="273" r:id="rId9"/>
    <p:sldId id="274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CTY32M1Gb9f4Xy4rK8BmPT0rv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688C2-8479-4989-A793-DF7F64181A5A}" v="36" dt="2023-03-20T07:36:03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0"/>
    <p:restoredTop sz="94646"/>
  </p:normalViewPr>
  <p:slideViewPr>
    <p:cSldViewPr snapToGrid="0">
      <p:cViewPr varScale="1">
        <p:scale>
          <a:sx n="103" d="100"/>
          <a:sy n="103" d="100"/>
        </p:scale>
        <p:origin x="46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Veeramreddy" userId="e13dbc7a-d57c-4c51-854e-a73927a46427" providerId="ADAL" clId="{6CD688C2-8479-4989-A793-DF7F64181A5A}"/>
    <pc:docChg chg="undo redo custSel addSld delSld modSld sldOrd">
      <pc:chgData name="Sai Veeramreddy" userId="e13dbc7a-d57c-4c51-854e-a73927a46427" providerId="ADAL" clId="{6CD688C2-8479-4989-A793-DF7F64181A5A}" dt="2023-03-20T07:36:26.460" v="995" actId="47"/>
      <pc:docMkLst>
        <pc:docMk/>
      </pc:docMkLst>
      <pc:sldChg chg="addSp delSp modSp mod">
        <pc:chgData name="Sai Veeramreddy" userId="e13dbc7a-d57c-4c51-854e-a73927a46427" providerId="ADAL" clId="{6CD688C2-8479-4989-A793-DF7F64181A5A}" dt="2023-03-13T20:14:13.828" v="633" actId="478"/>
        <pc:sldMkLst>
          <pc:docMk/>
          <pc:sldMk cId="0" sldId="257"/>
        </pc:sldMkLst>
        <pc:picChg chg="add del">
          <ac:chgData name="Sai Veeramreddy" userId="e13dbc7a-d57c-4c51-854e-a73927a46427" providerId="ADAL" clId="{6CD688C2-8479-4989-A793-DF7F64181A5A}" dt="2023-03-13T20:14:13.828" v="633" actId="478"/>
          <ac:picMkLst>
            <pc:docMk/>
            <pc:sldMk cId="0" sldId="257"/>
            <ac:picMk id="4" creationId="{9ADBAB71-8C80-2F84-991D-C172D25B2809}"/>
          </ac:picMkLst>
        </pc:picChg>
        <pc:picChg chg="add del mod">
          <ac:chgData name="Sai Veeramreddy" userId="e13dbc7a-d57c-4c51-854e-a73927a46427" providerId="ADAL" clId="{6CD688C2-8479-4989-A793-DF7F64181A5A}" dt="2023-03-13T20:14:13.444" v="632" actId="931"/>
          <ac:picMkLst>
            <pc:docMk/>
            <pc:sldMk cId="0" sldId="257"/>
            <ac:picMk id="5" creationId="{6CA9A7AE-20CE-3ACB-A2AC-542C0C21107B}"/>
          </ac:picMkLst>
        </pc:picChg>
      </pc:sldChg>
      <pc:sldChg chg="ord">
        <pc:chgData name="Sai Veeramreddy" userId="e13dbc7a-d57c-4c51-854e-a73927a46427" providerId="ADAL" clId="{6CD688C2-8479-4989-A793-DF7F64181A5A}" dt="2023-02-27T23:41:50.450" v="622"/>
        <pc:sldMkLst>
          <pc:docMk/>
          <pc:sldMk cId="350115603" sldId="266"/>
        </pc:sldMkLst>
      </pc:sldChg>
      <pc:sldChg chg="addSp delSp modSp mod">
        <pc:chgData name="Sai Veeramreddy" userId="e13dbc7a-d57c-4c51-854e-a73927a46427" providerId="ADAL" clId="{6CD688C2-8479-4989-A793-DF7F64181A5A}" dt="2023-03-18T22:57:31.466" v="706" actId="1076"/>
        <pc:sldMkLst>
          <pc:docMk/>
          <pc:sldMk cId="573613976" sldId="269"/>
        </pc:sldMkLst>
        <pc:spChg chg="add mod">
          <ac:chgData name="Sai Veeramreddy" userId="e13dbc7a-d57c-4c51-854e-a73927a46427" providerId="ADAL" clId="{6CD688C2-8479-4989-A793-DF7F64181A5A}" dt="2023-03-18T22:52:38.791" v="699" actId="20577"/>
          <ac:spMkLst>
            <pc:docMk/>
            <pc:sldMk cId="573613976" sldId="269"/>
            <ac:spMk id="2" creationId="{BDC49052-0E29-9871-1486-76705C24FB64}"/>
          </ac:spMkLst>
        </pc:spChg>
        <pc:spChg chg="del">
          <ac:chgData name="Sai Veeramreddy" userId="e13dbc7a-d57c-4c51-854e-a73927a46427" providerId="ADAL" clId="{6CD688C2-8479-4989-A793-DF7F64181A5A}" dt="2023-02-27T19:26:28.219" v="0" actId="478"/>
          <ac:spMkLst>
            <pc:docMk/>
            <pc:sldMk cId="573613976" sldId="269"/>
            <ac:spMk id="8" creationId="{CC5D7B47-3DB2-7D98-4704-4F1BC597F319}"/>
          </ac:spMkLst>
        </pc:spChg>
        <pc:spChg chg="del mod">
          <ac:chgData name="Sai Veeramreddy" userId="e13dbc7a-d57c-4c51-854e-a73927a46427" providerId="ADAL" clId="{6CD688C2-8479-4989-A793-DF7F64181A5A}" dt="2023-03-13T20:14:38.115" v="634" actId="478"/>
          <ac:spMkLst>
            <pc:docMk/>
            <pc:sldMk cId="573613976" sldId="269"/>
            <ac:spMk id="9" creationId="{1DF58BA5-EFB9-8FA1-E450-AC8B7FC1A3AD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0" creationId="{09E74569-3C7A-F904-AD2C-BF30A2A82792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1" creationId="{047B2F05-E398-8B56-F2F6-A58645FE9D55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2" creationId="{A3B18ADB-E7F2-0167-885D-C0CA7D469FD3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3" creationId="{5DC27B6A-B019-4161-CE0D-D807B6F339B6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26" creationId="{792E9BE4-DEA0-82F5-CDDB-CD51EC4B0399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27" creationId="{5D0A119F-2226-6D44-A683-487874897DA1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28" creationId="{8C9951E6-E474-F7BD-EEAF-E451160AA878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29" creationId="{529A4FAD-EEA2-3D33-B061-4455CEBD5018}"/>
          </ac:spMkLst>
        </pc:spChg>
        <pc:spChg chg="del mod">
          <ac:chgData name="Sai Veeramreddy" userId="e13dbc7a-d57c-4c51-854e-a73927a46427" providerId="ADAL" clId="{6CD688C2-8479-4989-A793-DF7F64181A5A}" dt="2023-03-13T20:14:40.197" v="636" actId="478"/>
          <ac:spMkLst>
            <pc:docMk/>
            <pc:sldMk cId="573613976" sldId="269"/>
            <ac:spMk id="30" creationId="{AE35AB82-DF97-5FD4-CC64-45B1DDC0E8E0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31" creationId="{07B683B8-8E8E-C0C0-33F8-F83DD4CDE70A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32" creationId="{AF3F34CA-1188-2026-5720-D45DD7F62054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33" creationId="{E3116C36-AF43-BD9F-A27D-0143661D8C38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34" creationId="{5791EB72-14C4-916A-11E3-1E44E0D61972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35" creationId="{83DB9C35-9867-74BF-0844-E2855B2E10C9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36" creationId="{5A3A64DC-38DC-D19B-5C2C-7FD9E29E05D6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37" creationId="{73618A23-35DF-94AB-8560-6B7FB766EC1A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38" creationId="{F93D64F9-0171-6103-4437-C0FFD4D5776E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39" creationId="{3A1C504F-552C-201B-CE79-9F6003BB9DD8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40" creationId="{EC63E5CC-EADA-E925-BF49-D2D292E8DDE5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41" creationId="{A2A18C81-5994-3C62-6F61-86FC38394609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07" creationId="{B004D0DD-FA5C-DD64-845D-A044044DB3E0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16" creationId="{3088B2E8-6723-617F-BA13-6B77DA686FB8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18" creationId="{46753DFE-6BD5-2C70-A5E0-7EC1C9065D58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22" creationId="{6F25C17F-1C76-AD97-4CC9-DD0AD2E14D57}"/>
          </ac:spMkLst>
        </pc:spChg>
        <pc:spChg chg="del mod">
          <ac:chgData name="Sai Veeramreddy" userId="e13dbc7a-d57c-4c51-854e-a73927a46427" providerId="ADAL" clId="{6CD688C2-8479-4989-A793-DF7F64181A5A}" dt="2023-03-13T20:14:42.500" v="638" actId="478"/>
          <ac:spMkLst>
            <pc:docMk/>
            <pc:sldMk cId="573613976" sldId="269"/>
            <ac:spMk id="125" creationId="{41E5BD94-B213-54BF-C997-61C06B8E4114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28" creationId="{AC06CE04-6B53-6A3A-9A0B-A7B70823ADC6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31" creationId="{EE061102-C5D6-3D60-E169-45B5288AA8B0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36" creationId="{6F286D4C-BB02-5325-0A36-DEFBCC31084E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41" creationId="{F64842BD-7E9F-5C25-671E-3AB92B14A6C8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47" creationId="{317F8213-E03C-CE17-20AF-DB727E81CB17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50" creationId="{9D07FF55-B5ED-4538-2048-A21B149E32BF}"/>
          </ac:spMkLst>
        </pc:spChg>
        <pc:spChg chg="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68" creationId="{BBB0A838-61FB-0563-C46D-64D13F654AA5}"/>
          </ac:spMkLst>
        </pc:spChg>
        <pc:spChg chg="add 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78" creationId="{4DBDA760-577A-3A89-0724-4F6C614D629D}"/>
          </ac:spMkLst>
        </pc:spChg>
        <pc:spChg chg="add 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188" creationId="{47799EB4-4402-1CB6-040A-4658BD365913}"/>
          </ac:spMkLst>
        </pc:spChg>
        <pc:spChg chg="add 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206" creationId="{B37082D0-DF54-D44B-229A-3FB960678F28}"/>
          </ac:spMkLst>
        </pc:spChg>
        <pc:spChg chg="add 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215" creationId="{51DF3D49-5C5B-16AF-9493-7DF5B8A82373}"/>
          </ac:spMkLst>
        </pc:spChg>
        <pc:spChg chg="add 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219" creationId="{4C9ADF65-A8E7-961A-BB2B-ED3711488643}"/>
          </ac:spMkLst>
        </pc:spChg>
        <pc:spChg chg="add 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225" creationId="{3517DE1E-E44D-97A7-4D5D-05425AEE8AE9}"/>
          </ac:spMkLst>
        </pc:spChg>
        <pc:spChg chg="add 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226" creationId="{B6416359-A3FE-223B-AF7A-B31640CDB877}"/>
          </ac:spMkLst>
        </pc:spChg>
        <pc:spChg chg="add del mod">
          <ac:chgData name="Sai Veeramreddy" userId="e13dbc7a-d57c-4c51-854e-a73927a46427" providerId="ADAL" clId="{6CD688C2-8479-4989-A793-DF7F64181A5A}" dt="2023-02-27T21:02:35.721" v="562" actId="478"/>
          <ac:spMkLst>
            <pc:docMk/>
            <pc:sldMk cId="573613976" sldId="269"/>
            <ac:spMk id="227" creationId="{B920AC63-5DCC-07B4-ACD1-2AAE020BD5A5}"/>
          </ac:spMkLst>
        </pc:spChg>
        <pc:spChg chg="add 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237" creationId="{3142DC59-753C-24CE-E967-E77BA3EB50BE}"/>
          </ac:spMkLst>
        </pc:spChg>
        <pc:spChg chg="add 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244" creationId="{0A300712-6DF3-72BB-876A-12136F884082}"/>
          </ac:spMkLst>
        </pc:spChg>
        <pc:spChg chg="add 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252" creationId="{C0766688-15EB-9BA9-FB6E-AF7D7DBC7ED8}"/>
          </ac:spMkLst>
        </pc:spChg>
        <pc:spChg chg="add del mod">
          <ac:chgData name="Sai Veeramreddy" userId="e13dbc7a-d57c-4c51-854e-a73927a46427" providerId="ADAL" clId="{6CD688C2-8479-4989-A793-DF7F64181A5A}" dt="2023-03-13T20:14:46.134" v="639" actId="478"/>
          <ac:spMkLst>
            <pc:docMk/>
            <pc:sldMk cId="573613976" sldId="269"/>
            <ac:spMk id="259" creationId="{0429177E-38DE-0797-13B0-ADB69BEAAE81}"/>
          </ac:spMkLst>
        </pc:spChg>
        <pc:picChg chg="add del mod">
          <ac:chgData name="Sai Veeramreddy" userId="e13dbc7a-d57c-4c51-854e-a73927a46427" providerId="ADAL" clId="{6CD688C2-8479-4989-A793-DF7F64181A5A}" dt="2023-03-13T20:20:26.160" v="648" actId="478"/>
          <ac:picMkLst>
            <pc:docMk/>
            <pc:sldMk cId="573613976" sldId="269"/>
            <ac:picMk id="4" creationId="{0905B410-2994-55D0-81C5-079E6960CF93}"/>
          </ac:picMkLst>
        </pc:picChg>
        <pc:picChg chg="add del mod">
          <ac:chgData name="Sai Veeramreddy" userId="e13dbc7a-d57c-4c51-854e-a73927a46427" providerId="ADAL" clId="{6CD688C2-8479-4989-A793-DF7F64181A5A}" dt="2023-03-18T22:57:13.984" v="700" actId="478"/>
          <ac:picMkLst>
            <pc:docMk/>
            <pc:sldMk cId="573613976" sldId="269"/>
            <ac:picMk id="5" creationId="{496A4822-17E8-00F2-40EE-64D285F47763}"/>
          </ac:picMkLst>
        </pc:picChg>
        <pc:picChg chg="add mod">
          <ac:chgData name="Sai Veeramreddy" userId="e13dbc7a-d57c-4c51-854e-a73927a46427" providerId="ADAL" clId="{6CD688C2-8479-4989-A793-DF7F64181A5A}" dt="2023-03-18T22:57:31.466" v="706" actId="1076"/>
          <ac:picMkLst>
            <pc:docMk/>
            <pc:sldMk cId="573613976" sldId="269"/>
            <ac:picMk id="6" creationId="{6CA35DEF-4BFD-8A4A-6F25-5531DE6294C7}"/>
          </ac:picMkLst>
        </pc:picChg>
        <pc:cxnChg chg="del mod">
          <ac:chgData name="Sai Veeramreddy" userId="e13dbc7a-d57c-4c51-854e-a73927a46427" providerId="ADAL" clId="{6CD688C2-8479-4989-A793-DF7F64181A5A}" dt="2023-02-27T19:26:30.580" v="1" actId="478"/>
          <ac:cxnSpMkLst>
            <pc:docMk/>
            <pc:sldMk cId="573613976" sldId="269"/>
            <ac:cxnSpMk id="15" creationId="{1B7201F2-F866-9810-CA8B-35FA4CCCDC40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17" creationId="{AC0AFF25-E9E7-4FB6-5CD0-2130A6833868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19" creationId="{4762BCB9-2E16-3D10-A440-9EC5FE139EA6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21" creationId="{7DF5B90E-E941-EE26-0809-3C71FCC90256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25" creationId="{73A1468E-0198-3FAD-10B8-791F6390A13F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46" creationId="{645A2754-379A-9EAE-0B3B-6DFC5CA5B758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63" creationId="{75F328E2-339B-C2E5-D9E9-AF2AAF69217A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68" creationId="{A3C4D620-1BF8-3DD5-FFC6-4F544E654C09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72" creationId="{9987734D-A3BF-ACCF-5A45-16373EAE9EC1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75" creationId="{02C61CB0-0B2C-88B5-4B79-A197656EB3F7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77" creationId="{23693460-A600-8352-9AB9-25259C69E4BD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79" creationId="{F8FB6353-807F-CDFA-DB7E-01E6794B6030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83" creationId="{4AE1489F-34AB-70F1-4AF4-F61D542715FB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85" creationId="{68ABEB07-EF12-C0E2-2927-0B175AC091E1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88" creationId="{1DAD91B6-5EE9-9D92-0B52-9E9112644222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90" creationId="{9BFA7772-6265-DAFA-940D-CB38C42150BB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92" creationId="{D5F596E7-3A37-5F80-66B4-177DB9078644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94" creationId="{672397E0-A7F1-E78F-38A4-35946F908CDB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97" creationId="{636E0B1F-006A-B0EF-B61E-4ED53450B398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100" creationId="{3DF39C44-FD9E-4C46-D2C7-20148BA9A73B}"/>
          </ac:cxnSpMkLst>
        </pc:cxnChg>
        <pc:cxnChg chg="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104" creationId="{EB5AD27E-4923-C2AC-0C2C-11440BD9C0E9}"/>
          </ac:cxnSpMkLst>
        </pc:cxnChg>
        <pc:cxnChg chg="add del mod">
          <ac:chgData name="Sai Veeramreddy" userId="e13dbc7a-d57c-4c51-854e-a73927a46427" providerId="ADAL" clId="{6CD688C2-8479-4989-A793-DF7F64181A5A}" dt="2023-02-27T20:05:36.505" v="180" actId="478"/>
          <ac:cxnSpMkLst>
            <pc:docMk/>
            <pc:sldMk cId="573613976" sldId="269"/>
            <ac:cxnSpMk id="176" creationId="{DFA9021C-B242-8206-0C97-B5A996ACBEE5}"/>
          </ac:cxnSpMkLst>
        </pc:cxnChg>
        <pc:cxnChg chg="add 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181" creationId="{927D006E-DFC7-C07B-5BE3-73C262B3D9C7}"/>
          </ac:cxnSpMkLst>
        </pc:cxnChg>
        <pc:cxnChg chg="add 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190" creationId="{8BA21E4F-479D-2A3E-E238-436E486227E0}"/>
          </ac:cxnSpMkLst>
        </pc:cxnChg>
        <pc:cxnChg chg="add 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208" creationId="{4F47541C-0B86-90A2-AA50-972322F57A3A}"/>
          </ac:cxnSpMkLst>
        </pc:cxnChg>
        <pc:cxnChg chg="add del mod">
          <ac:chgData name="Sai Veeramreddy" userId="e13dbc7a-d57c-4c51-854e-a73927a46427" providerId="ADAL" clId="{6CD688C2-8479-4989-A793-DF7F64181A5A}" dt="2023-02-27T21:05:00.893" v="604" actId="478"/>
          <ac:cxnSpMkLst>
            <pc:docMk/>
            <pc:sldMk cId="573613976" sldId="269"/>
            <ac:cxnSpMk id="217" creationId="{F1851186-E931-314C-F6B3-01056B73EF60}"/>
          </ac:cxnSpMkLst>
        </pc:cxnChg>
        <pc:cxnChg chg="add 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223" creationId="{00691490-20B2-D6AB-DCF6-EF7CF16944CF}"/>
          </ac:cxnSpMkLst>
        </pc:cxnChg>
        <pc:cxnChg chg="add 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229" creationId="{5C092E8C-1C9E-482B-5991-10D4E37DB5DB}"/>
          </ac:cxnSpMkLst>
        </pc:cxnChg>
        <pc:cxnChg chg="add 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232" creationId="{83E3A3C2-82AE-48AD-919E-77A2F979599E}"/>
          </ac:cxnSpMkLst>
        </pc:cxnChg>
        <pc:cxnChg chg="add del mod">
          <ac:chgData name="Sai Veeramreddy" userId="e13dbc7a-d57c-4c51-854e-a73927a46427" providerId="ADAL" clId="{6CD688C2-8479-4989-A793-DF7F64181A5A}" dt="2023-02-27T21:02:36.957" v="563" actId="478"/>
          <ac:cxnSpMkLst>
            <pc:docMk/>
            <pc:sldMk cId="573613976" sldId="269"/>
            <ac:cxnSpMk id="235" creationId="{D45E1151-7DCF-1E85-3AE2-4BB58E753F68}"/>
          </ac:cxnSpMkLst>
        </pc:cxnChg>
        <pc:cxnChg chg="add del mod">
          <ac:chgData name="Sai Veeramreddy" userId="e13dbc7a-d57c-4c51-854e-a73927a46427" providerId="ADAL" clId="{6CD688C2-8479-4989-A793-DF7F64181A5A}" dt="2023-02-27T21:05:36.673" v="613" actId="478"/>
          <ac:cxnSpMkLst>
            <pc:docMk/>
            <pc:sldMk cId="573613976" sldId="269"/>
            <ac:cxnSpMk id="279" creationId="{9EEBD845-02A7-C05F-993B-C1763EFF7EFA}"/>
          </ac:cxnSpMkLst>
        </pc:cxnChg>
        <pc:cxnChg chg="add del mod">
          <ac:chgData name="Sai Veeramreddy" userId="e13dbc7a-d57c-4c51-854e-a73927a46427" providerId="ADAL" clId="{6CD688C2-8479-4989-A793-DF7F64181A5A}" dt="2023-03-13T20:14:46.134" v="639" actId="478"/>
          <ac:cxnSpMkLst>
            <pc:docMk/>
            <pc:sldMk cId="573613976" sldId="269"/>
            <ac:cxnSpMk id="285" creationId="{A2C6D330-B102-6631-5EF4-CBF82E5C92FD}"/>
          </ac:cxnSpMkLst>
        </pc:cxnChg>
      </pc:sldChg>
      <pc:sldChg chg="addSp delSp modSp mod ord">
        <pc:chgData name="Sai Veeramreddy" userId="e13dbc7a-d57c-4c51-854e-a73927a46427" providerId="ADAL" clId="{6CD688C2-8479-4989-A793-DF7F64181A5A}" dt="2023-03-19T21:58:49.868" v="960" actId="1076"/>
        <pc:sldMkLst>
          <pc:docMk/>
          <pc:sldMk cId="758952363" sldId="270"/>
        </pc:sldMkLst>
        <pc:spChg chg="del">
          <ac:chgData name="Sai Veeramreddy" userId="e13dbc7a-d57c-4c51-854e-a73927a46427" providerId="ADAL" clId="{6CD688C2-8479-4989-A793-DF7F64181A5A}" dt="2023-02-27T21:03:46.604" v="587" actId="478"/>
          <ac:spMkLst>
            <pc:docMk/>
            <pc:sldMk cId="758952363" sldId="270"/>
            <ac:spMk id="3" creationId="{498F8083-69D4-85AF-7ECB-B3A6AF93F22A}"/>
          </ac:spMkLst>
        </pc:spChg>
        <pc:spChg chg="del">
          <ac:chgData name="Sai Veeramreddy" userId="e13dbc7a-d57c-4c51-854e-a73927a46427" providerId="ADAL" clId="{6CD688C2-8479-4989-A793-DF7F64181A5A}" dt="2023-02-27T21:03:46.604" v="587" actId="478"/>
          <ac:spMkLst>
            <pc:docMk/>
            <pc:sldMk cId="758952363" sldId="270"/>
            <ac:spMk id="4" creationId="{0733F259-DD38-A050-9F86-9E1E2060ADB8}"/>
          </ac:spMkLst>
        </pc:spChg>
        <pc:spChg chg="del mod">
          <ac:chgData name="Sai Veeramreddy" userId="e13dbc7a-d57c-4c51-854e-a73927a46427" providerId="ADAL" clId="{6CD688C2-8479-4989-A793-DF7F64181A5A}" dt="2023-02-27T21:03:46.604" v="587" actId="478"/>
          <ac:spMkLst>
            <pc:docMk/>
            <pc:sldMk cId="758952363" sldId="270"/>
            <ac:spMk id="5" creationId="{9C95CA6F-19BE-CCD1-36A8-07536A2AE62B}"/>
          </ac:spMkLst>
        </pc:spChg>
        <pc:spChg chg="del mod">
          <ac:chgData name="Sai Veeramreddy" userId="e13dbc7a-d57c-4c51-854e-a73927a46427" providerId="ADAL" clId="{6CD688C2-8479-4989-A793-DF7F64181A5A}" dt="2023-02-27T21:03:53.808" v="589" actId="478"/>
          <ac:spMkLst>
            <pc:docMk/>
            <pc:sldMk cId="758952363" sldId="270"/>
            <ac:spMk id="6" creationId="{4D211FBC-F4A8-F326-71F0-7AA026816EB2}"/>
          </ac:spMkLst>
        </pc:spChg>
        <pc:picChg chg="add del mod">
          <ac:chgData name="Sai Veeramreddy" userId="e13dbc7a-d57c-4c51-854e-a73927a46427" providerId="ADAL" clId="{6CD688C2-8479-4989-A793-DF7F64181A5A}" dt="2023-03-19T21:58:05.046" v="957" actId="478"/>
          <ac:picMkLst>
            <pc:docMk/>
            <pc:sldMk cId="758952363" sldId="270"/>
            <ac:picMk id="4" creationId="{23D1EE88-AD0D-804A-939C-33BB5A9AC271}"/>
          </ac:picMkLst>
        </pc:picChg>
        <pc:picChg chg="add mod">
          <ac:chgData name="Sai Veeramreddy" userId="e13dbc7a-d57c-4c51-854e-a73927a46427" providerId="ADAL" clId="{6CD688C2-8479-4989-A793-DF7F64181A5A}" dt="2023-03-19T21:58:49.868" v="960" actId="1076"/>
          <ac:picMkLst>
            <pc:docMk/>
            <pc:sldMk cId="758952363" sldId="270"/>
            <ac:picMk id="5" creationId="{76ABC388-708C-EE30-78B2-53DABCDC6F09}"/>
          </ac:picMkLst>
        </pc:picChg>
      </pc:sldChg>
      <pc:sldChg chg="addSp delSp modSp new del mod">
        <pc:chgData name="Sai Veeramreddy" userId="e13dbc7a-d57c-4c51-854e-a73927a46427" providerId="ADAL" clId="{6CD688C2-8479-4989-A793-DF7F64181A5A}" dt="2023-03-18T22:58:58.393" v="721" actId="47"/>
        <pc:sldMkLst>
          <pc:docMk/>
          <pc:sldMk cId="285214056" sldId="271"/>
        </pc:sldMkLst>
        <pc:spChg chg="del mod">
          <ac:chgData name="Sai Veeramreddy" userId="e13dbc7a-d57c-4c51-854e-a73927a46427" providerId="ADAL" clId="{6CD688C2-8479-4989-A793-DF7F64181A5A}" dt="2023-03-18T22:58:40.337" v="715" actId="478"/>
          <ac:spMkLst>
            <pc:docMk/>
            <pc:sldMk cId="285214056" sldId="271"/>
            <ac:spMk id="2" creationId="{65864A7A-A2F6-E45C-7104-DED0C4373DD9}"/>
          </ac:spMkLst>
        </pc:spChg>
        <pc:picChg chg="add del">
          <ac:chgData name="Sai Veeramreddy" userId="e13dbc7a-d57c-4c51-854e-a73927a46427" providerId="ADAL" clId="{6CD688C2-8479-4989-A793-DF7F64181A5A}" dt="2023-03-18T22:58:48.978" v="717" actId="478"/>
          <ac:picMkLst>
            <pc:docMk/>
            <pc:sldMk cId="285214056" sldId="271"/>
            <ac:picMk id="4" creationId="{BF1A1984-8FC2-9515-0C9C-8ED513716819}"/>
          </ac:picMkLst>
        </pc:picChg>
      </pc:sldChg>
      <pc:sldChg chg="modSp new del mod">
        <pc:chgData name="Sai Veeramreddy" userId="e13dbc7a-d57c-4c51-854e-a73927a46427" providerId="ADAL" clId="{6CD688C2-8479-4989-A793-DF7F64181A5A}" dt="2023-03-18T23:00:10.687" v="780" actId="47"/>
        <pc:sldMkLst>
          <pc:docMk/>
          <pc:sldMk cId="3246307916" sldId="272"/>
        </pc:sldMkLst>
        <pc:spChg chg="mod">
          <ac:chgData name="Sai Veeramreddy" userId="e13dbc7a-d57c-4c51-854e-a73927a46427" providerId="ADAL" clId="{6CD688C2-8479-4989-A793-DF7F64181A5A}" dt="2023-03-18T22:59:37.870" v="729" actId="20577"/>
          <ac:spMkLst>
            <pc:docMk/>
            <pc:sldMk cId="3246307916" sldId="272"/>
            <ac:spMk id="2" creationId="{68684F82-D125-0CEE-97AA-8C22DACA77D4}"/>
          </ac:spMkLst>
        </pc:spChg>
      </pc:sldChg>
      <pc:sldChg chg="addSp delSp modSp add mod">
        <pc:chgData name="Sai Veeramreddy" userId="e13dbc7a-d57c-4c51-854e-a73927a46427" providerId="ADAL" clId="{6CD688C2-8479-4989-A793-DF7F64181A5A}" dt="2023-03-19T21:52:33.610" v="956" actId="1076"/>
        <pc:sldMkLst>
          <pc:docMk/>
          <pc:sldMk cId="1217417725" sldId="273"/>
        </pc:sldMkLst>
        <pc:spChg chg="mod">
          <ac:chgData name="Sai Veeramreddy" userId="e13dbc7a-d57c-4c51-854e-a73927a46427" providerId="ADAL" clId="{6CD688C2-8479-4989-A793-DF7F64181A5A}" dt="2023-03-19T21:41:36.906" v="791" actId="1076"/>
          <ac:spMkLst>
            <pc:docMk/>
            <pc:sldMk cId="1217417725" sldId="273"/>
            <ac:spMk id="2" creationId="{2A6839AF-B9EF-BF74-62F3-5F4A67A82CF9}"/>
          </ac:spMkLst>
        </pc:spChg>
        <pc:graphicFrameChg chg="add mod">
          <ac:chgData name="Sai Veeramreddy" userId="e13dbc7a-d57c-4c51-854e-a73927a46427" providerId="ADAL" clId="{6CD688C2-8479-4989-A793-DF7F64181A5A}" dt="2023-03-19T21:52:27.912" v="955" actId="1038"/>
          <ac:graphicFrameMkLst>
            <pc:docMk/>
            <pc:sldMk cId="1217417725" sldId="273"/>
            <ac:graphicFrameMk id="5" creationId="{AC082B98-0854-315C-2632-679473BBF19E}"/>
          </ac:graphicFrameMkLst>
        </pc:graphicFrameChg>
        <pc:graphicFrameChg chg="add del mod">
          <ac:chgData name="Sai Veeramreddy" userId="e13dbc7a-d57c-4c51-854e-a73927a46427" providerId="ADAL" clId="{6CD688C2-8479-4989-A793-DF7F64181A5A}" dt="2023-03-19T21:52:11.094" v="894" actId="478"/>
          <ac:graphicFrameMkLst>
            <pc:docMk/>
            <pc:sldMk cId="1217417725" sldId="273"/>
            <ac:graphicFrameMk id="6" creationId="{32846C15-4480-4451-2E0B-47BE3C68D3DA}"/>
          </ac:graphicFrameMkLst>
        </pc:graphicFrameChg>
        <pc:graphicFrameChg chg="add mod">
          <ac:chgData name="Sai Veeramreddy" userId="e13dbc7a-d57c-4c51-854e-a73927a46427" providerId="ADAL" clId="{6CD688C2-8479-4989-A793-DF7F64181A5A}" dt="2023-03-19T21:52:33.610" v="956" actId="1076"/>
          <ac:graphicFrameMkLst>
            <pc:docMk/>
            <pc:sldMk cId="1217417725" sldId="273"/>
            <ac:graphicFrameMk id="7" creationId="{68E396F7-161C-0153-CB14-B911653BEF0A}"/>
          </ac:graphicFrameMkLst>
        </pc:graphicFrameChg>
        <pc:picChg chg="del">
          <ac:chgData name="Sai Veeramreddy" userId="e13dbc7a-d57c-4c51-854e-a73927a46427" providerId="ADAL" clId="{6CD688C2-8479-4989-A793-DF7F64181A5A}" dt="2023-03-18T22:59:56.042" v="756" actId="478"/>
          <ac:picMkLst>
            <pc:docMk/>
            <pc:sldMk cId="1217417725" sldId="273"/>
            <ac:picMk id="4" creationId="{23D1EE88-AD0D-804A-939C-33BB5A9AC271}"/>
          </ac:picMkLst>
        </pc:picChg>
        <pc:picChg chg="add del mod">
          <ac:chgData name="Sai Veeramreddy" userId="e13dbc7a-d57c-4c51-854e-a73927a46427" providerId="ADAL" clId="{6CD688C2-8479-4989-A793-DF7F64181A5A}" dt="2023-03-19T21:49:58.280" v="882" actId="478"/>
          <ac:picMkLst>
            <pc:docMk/>
            <pc:sldMk cId="1217417725" sldId="273"/>
            <ac:picMk id="4" creationId="{F421D7C0-5EF5-129A-A617-084D25D9D25B}"/>
          </ac:picMkLst>
        </pc:picChg>
      </pc:sldChg>
      <pc:sldChg chg="addSp delSp modSp add mod">
        <pc:chgData name="Sai Veeramreddy" userId="e13dbc7a-d57c-4c51-854e-a73927a46427" providerId="ADAL" clId="{6CD688C2-8479-4989-A793-DF7F64181A5A}" dt="2023-03-20T07:36:03.694" v="994"/>
        <pc:sldMkLst>
          <pc:docMk/>
          <pc:sldMk cId="1285021536" sldId="274"/>
        </pc:sldMkLst>
        <pc:spChg chg="mod">
          <ac:chgData name="Sai Veeramreddy" userId="e13dbc7a-d57c-4c51-854e-a73927a46427" providerId="ADAL" clId="{6CD688C2-8479-4989-A793-DF7F64181A5A}" dt="2023-03-18T23:00:04.389" v="778" actId="20577"/>
          <ac:spMkLst>
            <pc:docMk/>
            <pc:sldMk cId="1285021536" sldId="274"/>
            <ac:spMk id="2" creationId="{2A6839AF-B9EF-BF74-62F3-5F4A67A82CF9}"/>
          </ac:spMkLst>
        </pc:spChg>
        <pc:graphicFrameChg chg="add del mod">
          <ac:chgData name="Sai Veeramreddy" userId="e13dbc7a-d57c-4c51-854e-a73927a46427" providerId="ADAL" clId="{6CD688C2-8479-4989-A793-DF7F64181A5A}" dt="2023-03-20T07:32:49.338" v="982" actId="478"/>
          <ac:graphicFrameMkLst>
            <pc:docMk/>
            <pc:sldMk cId="1285021536" sldId="274"/>
            <ac:graphicFrameMk id="7" creationId="{F86850F2-2162-A4D7-B60A-5A116F9E911E}"/>
          </ac:graphicFrameMkLst>
        </pc:graphicFrameChg>
        <pc:graphicFrameChg chg="add del mod">
          <ac:chgData name="Sai Veeramreddy" userId="e13dbc7a-d57c-4c51-854e-a73927a46427" providerId="ADAL" clId="{6CD688C2-8479-4989-A793-DF7F64181A5A}" dt="2023-03-20T07:32:50.415" v="983" actId="478"/>
          <ac:graphicFrameMkLst>
            <pc:docMk/>
            <pc:sldMk cId="1285021536" sldId="274"/>
            <ac:graphicFrameMk id="8" creationId="{2FAD59AB-1E92-E87F-2901-96B239D08C71}"/>
          </ac:graphicFrameMkLst>
        </pc:graphicFrameChg>
        <pc:graphicFrameChg chg="add mod">
          <ac:chgData name="Sai Veeramreddy" userId="e13dbc7a-d57c-4c51-854e-a73927a46427" providerId="ADAL" clId="{6CD688C2-8479-4989-A793-DF7F64181A5A}" dt="2023-03-20T07:36:03.694" v="994"/>
          <ac:graphicFrameMkLst>
            <pc:docMk/>
            <pc:sldMk cId="1285021536" sldId="274"/>
            <ac:graphicFrameMk id="12" creationId="{0A41099B-412C-D9FB-BACB-CC9101DC51C9}"/>
          </ac:graphicFrameMkLst>
        </pc:graphicFrameChg>
        <pc:picChg chg="del">
          <ac:chgData name="Sai Veeramreddy" userId="e13dbc7a-d57c-4c51-854e-a73927a46427" providerId="ADAL" clId="{6CD688C2-8479-4989-A793-DF7F64181A5A}" dt="2023-03-18T23:00:07.745" v="779" actId="478"/>
          <ac:picMkLst>
            <pc:docMk/>
            <pc:sldMk cId="1285021536" sldId="274"/>
            <ac:picMk id="4" creationId="{23D1EE88-AD0D-804A-939C-33BB5A9AC271}"/>
          </ac:picMkLst>
        </pc:picChg>
        <pc:picChg chg="add del mod">
          <ac:chgData name="Sai Veeramreddy" userId="e13dbc7a-d57c-4c51-854e-a73927a46427" providerId="ADAL" clId="{6CD688C2-8479-4989-A793-DF7F64181A5A}" dt="2023-03-20T07:24:02.100" v="969" actId="478"/>
          <ac:picMkLst>
            <pc:docMk/>
            <pc:sldMk cId="1285021536" sldId="274"/>
            <ac:picMk id="4" creationId="{4B8D984D-D282-6843-7192-A779536BEFA9}"/>
          </ac:picMkLst>
        </pc:picChg>
        <pc:picChg chg="add del mod">
          <ac:chgData name="Sai Veeramreddy" userId="e13dbc7a-d57c-4c51-854e-a73927a46427" providerId="ADAL" clId="{6CD688C2-8479-4989-A793-DF7F64181A5A}" dt="2023-03-20T07:33:49.829" v="984" actId="478"/>
          <ac:picMkLst>
            <pc:docMk/>
            <pc:sldMk cId="1285021536" sldId="274"/>
            <ac:picMk id="6" creationId="{26384B69-5825-6743-EC6C-B8A95A4785E1}"/>
          </ac:picMkLst>
        </pc:picChg>
        <pc:picChg chg="add mod">
          <ac:chgData name="Sai Veeramreddy" userId="e13dbc7a-d57c-4c51-854e-a73927a46427" providerId="ADAL" clId="{6CD688C2-8479-4989-A793-DF7F64181A5A}" dt="2023-03-20T07:34:24.760" v="990" actId="14100"/>
          <ac:picMkLst>
            <pc:docMk/>
            <pc:sldMk cId="1285021536" sldId="274"/>
            <ac:picMk id="10" creationId="{FBCFA4E4-3BA7-B54F-77F4-CD4470E250CA}"/>
          </ac:picMkLst>
        </pc:picChg>
      </pc:sldChg>
      <pc:sldChg chg="delSp new del mod">
        <pc:chgData name="Sai Veeramreddy" userId="e13dbc7a-d57c-4c51-854e-a73927a46427" providerId="ADAL" clId="{6CD688C2-8479-4989-A793-DF7F64181A5A}" dt="2023-03-20T07:36:26.460" v="995" actId="47"/>
        <pc:sldMkLst>
          <pc:docMk/>
          <pc:sldMk cId="2466431085" sldId="275"/>
        </pc:sldMkLst>
        <pc:spChg chg="del">
          <ac:chgData name="Sai Veeramreddy" userId="e13dbc7a-d57c-4c51-854e-a73927a46427" providerId="ADAL" clId="{6CD688C2-8479-4989-A793-DF7F64181A5A}" dt="2023-03-20T07:28:39.379" v="980" actId="478"/>
          <ac:spMkLst>
            <pc:docMk/>
            <pc:sldMk cId="2466431085" sldId="275"/>
            <ac:spMk id="2" creationId="{C9EA6668-1CFD-AB56-4AAA-FF9D8E14F8D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1A9AF-43C1-C948-AC56-A16B2CF55E5D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B9174F-8702-4E4F-83EB-1B24B611D76F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400" b="0" i="0" dirty="0">
              <a:latin typeface="Agency FB" panose="020B0503020202020204" pitchFamily="34" charset="77"/>
            </a:rPr>
            <a:t>Concept Development</a:t>
          </a:r>
        </a:p>
      </dgm:t>
    </dgm:pt>
    <dgm:pt modelId="{01BC3E0B-30B6-C84D-9599-3BCB2EA51061}" type="parTrans" cxnId="{A35191A3-4B2E-2946-9F20-53EDE8EA9593}">
      <dgm:prSet/>
      <dgm:spPr/>
      <dgm:t>
        <a:bodyPr/>
        <a:lstStyle/>
        <a:p>
          <a:endParaRPr lang="en-US" sz="1400" b="0" i="0">
            <a:latin typeface="Agency FB" panose="020B0503020202020204" pitchFamily="34" charset="77"/>
          </a:endParaRPr>
        </a:p>
      </dgm:t>
    </dgm:pt>
    <dgm:pt modelId="{1C4C76B7-117F-C64A-B0E5-8214755CAC7F}" type="sibTrans" cxnId="{A35191A3-4B2E-2946-9F20-53EDE8EA9593}">
      <dgm:prSet/>
      <dgm:spPr/>
      <dgm:t>
        <a:bodyPr/>
        <a:lstStyle/>
        <a:p>
          <a:endParaRPr lang="en-US" sz="1400" b="0" i="0">
            <a:latin typeface="Agency FB" panose="020B0503020202020204" pitchFamily="34" charset="77"/>
          </a:endParaRPr>
        </a:p>
      </dgm:t>
    </dgm:pt>
    <dgm:pt modelId="{C3D8011B-3C84-654B-A4EF-76B76462382A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b="0" i="0" dirty="0">
              <a:latin typeface="Agency FB" panose="020B0503020202020204" pitchFamily="34" charset="77"/>
            </a:rPr>
            <a:t>System Design and Development</a:t>
          </a:r>
        </a:p>
      </dgm:t>
    </dgm:pt>
    <dgm:pt modelId="{AB0EC9EF-3D8D-464A-AD0C-B73D1B168834}" type="parTrans" cxnId="{A3D1CC01-1B32-7C47-9D9C-64EB220FB2DC}">
      <dgm:prSet/>
      <dgm:spPr/>
      <dgm:t>
        <a:bodyPr/>
        <a:lstStyle/>
        <a:p>
          <a:endParaRPr lang="en-US" sz="1400" b="0" i="0">
            <a:latin typeface="Agency FB" panose="020B0503020202020204" pitchFamily="34" charset="77"/>
          </a:endParaRPr>
        </a:p>
      </dgm:t>
    </dgm:pt>
    <dgm:pt modelId="{61C19010-8B40-D842-A550-E2FBA2936551}" type="sibTrans" cxnId="{A3D1CC01-1B32-7C47-9D9C-64EB220FB2DC}">
      <dgm:prSet/>
      <dgm:spPr/>
      <dgm:t>
        <a:bodyPr/>
        <a:lstStyle/>
        <a:p>
          <a:endParaRPr lang="en-US" sz="1400" b="0" i="0">
            <a:latin typeface="Agency FB" panose="020B0503020202020204" pitchFamily="34" charset="77"/>
          </a:endParaRPr>
        </a:p>
      </dgm:t>
    </dgm:pt>
    <dgm:pt modelId="{26FB6B41-B587-5049-99D1-D1241E5CBF13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400" b="0" i="0" dirty="0">
              <a:latin typeface="Agency FB" panose="020B0503020202020204" pitchFamily="34" charset="77"/>
            </a:rPr>
            <a:t>Design and Prototype Development</a:t>
          </a:r>
        </a:p>
      </dgm:t>
    </dgm:pt>
    <dgm:pt modelId="{1CB0F580-846C-5043-B52A-AED23215BCFE}" type="parTrans" cxnId="{8193FE39-4236-8848-A7B0-26F7777838BA}">
      <dgm:prSet/>
      <dgm:spPr/>
      <dgm:t>
        <a:bodyPr/>
        <a:lstStyle/>
        <a:p>
          <a:endParaRPr lang="en-US" sz="1400" b="0" i="0">
            <a:latin typeface="Agency FB" panose="020B0503020202020204" pitchFamily="34" charset="77"/>
          </a:endParaRPr>
        </a:p>
      </dgm:t>
    </dgm:pt>
    <dgm:pt modelId="{A435D484-7EAE-D343-986F-5479B752B0BF}" type="sibTrans" cxnId="{8193FE39-4236-8848-A7B0-26F7777838BA}">
      <dgm:prSet/>
      <dgm:spPr/>
      <dgm:t>
        <a:bodyPr/>
        <a:lstStyle/>
        <a:p>
          <a:endParaRPr lang="en-US" sz="1400" b="0" i="0">
            <a:latin typeface="Agency FB" panose="020B0503020202020204" pitchFamily="34" charset="77"/>
          </a:endParaRPr>
        </a:p>
      </dgm:t>
    </dgm:pt>
    <dgm:pt modelId="{ABA98B73-7C11-7142-94BA-E483B9B4B080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b="0" i="0" dirty="0">
              <a:latin typeface="Agency FB" panose="020B0503020202020204" pitchFamily="34" charset="77"/>
            </a:rPr>
            <a:t>Operations and Maintenance</a:t>
          </a:r>
        </a:p>
      </dgm:t>
    </dgm:pt>
    <dgm:pt modelId="{F8358DEC-EB73-EB4A-8D09-7146AD9F7631}" type="parTrans" cxnId="{8194375E-5D34-004B-AD59-3A63DDBD2E59}">
      <dgm:prSet/>
      <dgm:spPr/>
      <dgm:t>
        <a:bodyPr/>
        <a:lstStyle/>
        <a:p>
          <a:endParaRPr lang="en-US" sz="1400" b="0" i="0">
            <a:latin typeface="Agency FB" panose="020B0503020202020204" pitchFamily="34" charset="77"/>
          </a:endParaRPr>
        </a:p>
      </dgm:t>
    </dgm:pt>
    <dgm:pt modelId="{0CCA4182-AEE6-2442-8D29-86A213EB06C0}" type="sibTrans" cxnId="{8194375E-5D34-004B-AD59-3A63DDBD2E59}">
      <dgm:prSet/>
      <dgm:spPr/>
      <dgm:t>
        <a:bodyPr/>
        <a:lstStyle/>
        <a:p>
          <a:endParaRPr lang="en-US" sz="1400" b="0" i="0">
            <a:latin typeface="Agency FB" panose="020B0503020202020204" pitchFamily="34" charset="77"/>
          </a:endParaRPr>
        </a:p>
      </dgm:t>
    </dgm:pt>
    <dgm:pt modelId="{D5C3961F-7FFF-6949-8A04-49CBD0626F85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b="0" i="0" dirty="0">
              <a:latin typeface="Agency FB" panose="020B0503020202020204" pitchFamily="34" charset="77"/>
            </a:rPr>
            <a:t>Production and Testing</a:t>
          </a:r>
        </a:p>
      </dgm:t>
    </dgm:pt>
    <dgm:pt modelId="{250C1BF2-BAF8-3C48-8FAC-77D385E0516A}" type="parTrans" cxnId="{E85FDDDB-D559-4B44-97EC-287C6AE76F13}">
      <dgm:prSet/>
      <dgm:spPr/>
      <dgm:t>
        <a:bodyPr/>
        <a:lstStyle/>
        <a:p>
          <a:endParaRPr lang="en-US" sz="1400" b="0" i="0">
            <a:latin typeface="Agency FB" panose="020B0503020202020204" pitchFamily="34" charset="77"/>
          </a:endParaRPr>
        </a:p>
      </dgm:t>
    </dgm:pt>
    <dgm:pt modelId="{32DF3DFC-46C2-A142-A584-DB43C6D6416A}" type="sibTrans" cxnId="{E85FDDDB-D559-4B44-97EC-287C6AE76F13}">
      <dgm:prSet/>
      <dgm:spPr/>
      <dgm:t>
        <a:bodyPr/>
        <a:lstStyle/>
        <a:p>
          <a:endParaRPr lang="en-US" sz="1400" b="0" i="0">
            <a:latin typeface="Agency FB" panose="020B0503020202020204" pitchFamily="34" charset="77"/>
          </a:endParaRPr>
        </a:p>
      </dgm:t>
    </dgm:pt>
    <dgm:pt modelId="{37A8EA96-1788-0B4F-AB85-B31BE01B8B4A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b="0" i="0" dirty="0">
              <a:latin typeface="Agency FB" panose="020B0503020202020204" pitchFamily="34" charset="77"/>
            </a:rPr>
            <a:t>Deployment and Launch</a:t>
          </a:r>
        </a:p>
      </dgm:t>
    </dgm:pt>
    <dgm:pt modelId="{C59B0533-02D8-FC4D-AD04-4EE6667FF523}" type="parTrans" cxnId="{D32F061F-44B6-7541-97B2-089DF845E628}">
      <dgm:prSet/>
      <dgm:spPr/>
      <dgm:t>
        <a:bodyPr/>
        <a:lstStyle/>
        <a:p>
          <a:endParaRPr lang="en-US" sz="1400" b="0" i="0">
            <a:latin typeface="Agency FB" panose="020B0503020202020204" pitchFamily="34" charset="77"/>
          </a:endParaRPr>
        </a:p>
      </dgm:t>
    </dgm:pt>
    <dgm:pt modelId="{BA84C134-CCC8-904D-9607-980BC5C9A7E2}" type="sibTrans" cxnId="{D32F061F-44B6-7541-97B2-089DF845E628}">
      <dgm:prSet/>
      <dgm:spPr/>
      <dgm:t>
        <a:bodyPr/>
        <a:lstStyle/>
        <a:p>
          <a:endParaRPr lang="en-US" sz="1400" b="0" i="0">
            <a:latin typeface="Agency FB" panose="020B0503020202020204" pitchFamily="34" charset="77"/>
          </a:endParaRPr>
        </a:p>
      </dgm:t>
    </dgm:pt>
    <dgm:pt modelId="{A322C8D0-AB2A-0649-8100-0D70E9A9A9DE}" type="pres">
      <dgm:prSet presAssocID="{08B1A9AF-43C1-C948-AC56-A16B2CF55E5D}" presName="Name0" presStyleCnt="0">
        <dgm:presLayoutVars>
          <dgm:dir/>
          <dgm:resizeHandles val="exact"/>
        </dgm:presLayoutVars>
      </dgm:prSet>
      <dgm:spPr/>
    </dgm:pt>
    <dgm:pt modelId="{96151195-87F4-2547-9B2B-ACDB76E905AD}" type="pres">
      <dgm:prSet presAssocID="{09B9174F-8702-4E4F-83EB-1B24B611D76F}" presName="parTxOnly" presStyleLbl="node1" presStyleIdx="0" presStyleCnt="6">
        <dgm:presLayoutVars>
          <dgm:bulletEnabled val="1"/>
        </dgm:presLayoutVars>
      </dgm:prSet>
      <dgm:spPr/>
    </dgm:pt>
    <dgm:pt modelId="{781A22E9-9EE8-B84F-80C9-04F6CAFA82FF}" type="pres">
      <dgm:prSet presAssocID="{1C4C76B7-117F-C64A-B0E5-8214755CAC7F}" presName="parSpace" presStyleCnt="0"/>
      <dgm:spPr/>
    </dgm:pt>
    <dgm:pt modelId="{A542CEA2-FB8C-5F43-9B94-A3911F49AA3E}" type="pres">
      <dgm:prSet presAssocID="{C3D8011B-3C84-654B-A4EF-76B76462382A}" presName="parTxOnly" presStyleLbl="node1" presStyleIdx="1" presStyleCnt="6">
        <dgm:presLayoutVars>
          <dgm:bulletEnabled val="1"/>
        </dgm:presLayoutVars>
      </dgm:prSet>
      <dgm:spPr/>
    </dgm:pt>
    <dgm:pt modelId="{A3D49CB8-9C64-0F40-8FF2-C741FA1DB0FD}" type="pres">
      <dgm:prSet presAssocID="{61C19010-8B40-D842-A550-E2FBA2936551}" presName="parSpace" presStyleCnt="0"/>
      <dgm:spPr/>
    </dgm:pt>
    <dgm:pt modelId="{2AA6FFB7-BBA3-094E-9F8B-EBE7C566315B}" type="pres">
      <dgm:prSet presAssocID="{26FB6B41-B587-5049-99D1-D1241E5CBF13}" presName="parTxOnly" presStyleLbl="node1" presStyleIdx="2" presStyleCnt="6">
        <dgm:presLayoutVars>
          <dgm:bulletEnabled val="1"/>
        </dgm:presLayoutVars>
      </dgm:prSet>
      <dgm:spPr/>
    </dgm:pt>
    <dgm:pt modelId="{1AAE6871-4E24-3140-B548-763938EB7C3C}" type="pres">
      <dgm:prSet presAssocID="{A435D484-7EAE-D343-986F-5479B752B0BF}" presName="parSpace" presStyleCnt="0"/>
      <dgm:spPr/>
    </dgm:pt>
    <dgm:pt modelId="{38D4532F-CA35-9546-B27C-79C9E9FD7B7D}" type="pres">
      <dgm:prSet presAssocID="{D5C3961F-7FFF-6949-8A04-49CBD0626F85}" presName="parTxOnly" presStyleLbl="node1" presStyleIdx="3" presStyleCnt="6">
        <dgm:presLayoutVars>
          <dgm:bulletEnabled val="1"/>
        </dgm:presLayoutVars>
      </dgm:prSet>
      <dgm:spPr/>
    </dgm:pt>
    <dgm:pt modelId="{20F41B48-5CE0-1F41-B1E6-AE94F8166256}" type="pres">
      <dgm:prSet presAssocID="{32DF3DFC-46C2-A142-A584-DB43C6D6416A}" presName="parSpace" presStyleCnt="0"/>
      <dgm:spPr/>
    </dgm:pt>
    <dgm:pt modelId="{DB1DC81F-E059-BA43-A25F-ADC207B88FB6}" type="pres">
      <dgm:prSet presAssocID="{37A8EA96-1788-0B4F-AB85-B31BE01B8B4A}" presName="parTxOnly" presStyleLbl="node1" presStyleIdx="4" presStyleCnt="6">
        <dgm:presLayoutVars>
          <dgm:bulletEnabled val="1"/>
        </dgm:presLayoutVars>
      </dgm:prSet>
      <dgm:spPr/>
    </dgm:pt>
    <dgm:pt modelId="{8EDCCF3B-1AC1-694F-9A35-FA3978874AE1}" type="pres">
      <dgm:prSet presAssocID="{BA84C134-CCC8-904D-9607-980BC5C9A7E2}" presName="parSpace" presStyleCnt="0"/>
      <dgm:spPr/>
    </dgm:pt>
    <dgm:pt modelId="{7022464C-B904-A34F-BD07-06B41A1008E5}" type="pres">
      <dgm:prSet presAssocID="{ABA98B73-7C11-7142-94BA-E483B9B4B080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A3D1CC01-1B32-7C47-9D9C-64EB220FB2DC}" srcId="{08B1A9AF-43C1-C948-AC56-A16B2CF55E5D}" destId="{C3D8011B-3C84-654B-A4EF-76B76462382A}" srcOrd="1" destOrd="0" parTransId="{AB0EC9EF-3D8D-464A-AD0C-B73D1B168834}" sibTransId="{61C19010-8B40-D842-A550-E2FBA2936551}"/>
    <dgm:cxn modelId="{AF4ACD03-075A-DB47-8231-550256041536}" type="presOf" srcId="{ABA98B73-7C11-7142-94BA-E483B9B4B080}" destId="{7022464C-B904-A34F-BD07-06B41A1008E5}" srcOrd="0" destOrd="0" presId="urn:microsoft.com/office/officeart/2005/8/layout/hChevron3"/>
    <dgm:cxn modelId="{B84CC30E-44FC-9A45-952D-40357865DD34}" type="presOf" srcId="{D5C3961F-7FFF-6949-8A04-49CBD0626F85}" destId="{38D4532F-CA35-9546-B27C-79C9E9FD7B7D}" srcOrd="0" destOrd="0" presId="urn:microsoft.com/office/officeart/2005/8/layout/hChevron3"/>
    <dgm:cxn modelId="{D32F061F-44B6-7541-97B2-089DF845E628}" srcId="{08B1A9AF-43C1-C948-AC56-A16B2CF55E5D}" destId="{37A8EA96-1788-0B4F-AB85-B31BE01B8B4A}" srcOrd="4" destOrd="0" parTransId="{C59B0533-02D8-FC4D-AD04-4EE6667FF523}" sibTransId="{BA84C134-CCC8-904D-9607-980BC5C9A7E2}"/>
    <dgm:cxn modelId="{8193FE39-4236-8848-A7B0-26F7777838BA}" srcId="{08B1A9AF-43C1-C948-AC56-A16B2CF55E5D}" destId="{26FB6B41-B587-5049-99D1-D1241E5CBF13}" srcOrd="2" destOrd="0" parTransId="{1CB0F580-846C-5043-B52A-AED23215BCFE}" sibTransId="{A435D484-7EAE-D343-986F-5479B752B0BF}"/>
    <dgm:cxn modelId="{E985123F-B236-0B49-8311-1547E653404E}" type="presOf" srcId="{08B1A9AF-43C1-C948-AC56-A16B2CF55E5D}" destId="{A322C8D0-AB2A-0649-8100-0D70E9A9A9DE}" srcOrd="0" destOrd="0" presId="urn:microsoft.com/office/officeart/2005/8/layout/hChevron3"/>
    <dgm:cxn modelId="{8194375E-5D34-004B-AD59-3A63DDBD2E59}" srcId="{08B1A9AF-43C1-C948-AC56-A16B2CF55E5D}" destId="{ABA98B73-7C11-7142-94BA-E483B9B4B080}" srcOrd="5" destOrd="0" parTransId="{F8358DEC-EB73-EB4A-8D09-7146AD9F7631}" sibTransId="{0CCA4182-AEE6-2442-8D29-86A213EB06C0}"/>
    <dgm:cxn modelId="{A35191A3-4B2E-2946-9F20-53EDE8EA9593}" srcId="{08B1A9AF-43C1-C948-AC56-A16B2CF55E5D}" destId="{09B9174F-8702-4E4F-83EB-1B24B611D76F}" srcOrd="0" destOrd="0" parTransId="{01BC3E0B-30B6-C84D-9599-3BCB2EA51061}" sibTransId="{1C4C76B7-117F-C64A-B0E5-8214755CAC7F}"/>
    <dgm:cxn modelId="{D2B0D3A8-45D5-3048-BFB3-D88B78B37DE0}" type="presOf" srcId="{09B9174F-8702-4E4F-83EB-1B24B611D76F}" destId="{96151195-87F4-2547-9B2B-ACDB76E905AD}" srcOrd="0" destOrd="0" presId="urn:microsoft.com/office/officeart/2005/8/layout/hChevron3"/>
    <dgm:cxn modelId="{3FA6A4D0-05B0-AF4F-82CB-CDDEC22182C1}" type="presOf" srcId="{37A8EA96-1788-0B4F-AB85-B31BE01B8B4A}" destId="{DB1DC81F-E059-BA43-A25F-ADC207B88FB6}" srcOrd="0" destOrd="0" presId="urn:microsoft.com/office/officeart/2005/8/layout/hChevron3"/>
    <dgm:cxn modelId="{D4F7E4DA-1B6E-7E4D-A450-6E68037B43E5}" type="presOf" srcId="{26FB6B41-B587-5049-99D1-D1241E5CBF13}" destId="{2AA6FFB7-BBA3-094E-9F8B-EBE7C566315B}" srcOrd="0" destOrd="0" presId="urn:microsoft.com/office/officeart/2005/8/layout/hChevron3"/>
    <dgm:cxn modelId="{E85FDDDB-D559-4B44-97EC-287C6AE76F13}" srcId="{08B1A9AF-43C1-C948-AC56-A16B2CF55E5D}" destId="{D5C3961F-7FFF-6949-8A04-49CBD0626F85}" srcOrd="3" destOrd="0" parTransId="{250C1BF2-BAF8-3C48-8FAC-77D385E0516A}" sibTransId="{32DF3DFC-46C2-A142-A584-DB43C6D6416A}"/>
    <dgm:cxn modelId="{9AC1EDF6-8CDC-1E4B-8E86-BEF3D25A90AC}" type="presOf" srcId="{C3D8011B-3C84-654B-A4EF-76B76462382A}" destId="{A542CEA2-FB8C-5F43-9B94-A3911F49AA3E}" srcOrd="0" destOrd="0" presId="urn:microsoft.com/office/officeart/2005/8/layout/hChevron3"/>
    <dgm:cxn modelId="{4D1C5DCE-8F77-6A4A-8CA9-FD7E535BCEF8}" type="presParOf" srcId="{A322C8D0-AB2A-0649-8100-0D70E9A9A9DE}" destId="{96151195-87F4-2547-9B2B-ACDB76E905AD}" srcOrd="0" destOrd="0" presId="urn:microsoft.com/office/officeart/2005/8/layout/hChevron3"/>
    <dgm:cxn modelId="{28A6028C-736A-8741-8390-E0A278FED56A}" type="presParOf" srcId="{A322C8D0-AB2A-0649-8100-0D70E9A9A9DE}" destId="{781A22E9-9EE8-B84F-80C9-04F6CAFA82FF}" srcOrd="1" destOrd="0" presId="urn:microsoft.com/office/officeart/2005/8/layout/hChevron3"/>
    <dgm:cxn modelId="{E4BBDEEC-65A4-8E46-AC2B-1077DA630ACB}" type="presParOf" srcId="{A322C8D0-AB2A-0649-8100-0D70E9A9A9DE}" destId="{A542CEA2-FB8C-5F43-9B94-A3911F49AA3E}" srcOrd="2" destOrd="0" presId="urn:microsoft.com/office/officeart/2005/8/layout/hChevron3"/>
    <dgm:cxn modelId="{44F643A1-8551-7F47-BA1B-E4F99F2B3A0B}" type="presParOf" srcId="{A322C8D0-AB2A-0649-8100-0D70E9A9A9DE}" destId="{A3D49CB8-9C64-0F40-8FF2-C741FA1DB0FD}" srcOrd="3" destOrd="0" presId="urn:microsoft.com/office/officeart/2005/8/layout/hChevron3"/>
    <dgm:cxn modelId="{D579FB6D-ED3B-D04D-AEA5-B7788D3A9359}" type="presParOf" srcId="{A322C8D0-AB2A-0649-8100-0D70E9A9A9DE}" destId="{2AA6FFB7-BBA3-094E-9F8B-EBE7C566315B}" srcOrd="4" destOrd="0" presId="urn:microsoft.com/office/officeart/2005/8/layout/hChevron3"/>
    <dgm:cxn modelId="{F70C76D7-72FC-0A49-961C-C455208E08EA}" type="presParOf" srcId="{A322C8D0-AB2A-0649-8100-0D70E9A9A9DE}" destId="{1AAE6871-4E24-3140-B548-763938EB7C3C}" srcOrd="5" destOrd="0" presId="urn:microsoft.com/office/officeart/2005/8/layout/hChevron3"/>
    <dgm:cxn modelId="{D50EFDFA-A097-FF4E-B461-AEFD7EB7B1F2}" type="presParOf" srcId="{A322C8D0-AB2A-0649-8100-0D70E9A9A9DE}" destId="{38D4532F-CA35-9546-B27C-79C9E9FD7B7D}" srcOrd="6" destOrd="0" presId="urn:microsoft.com/office/officeart/2005/8/layout/hChevron3"/>
    <dgm:cxn modelId="{D7183CB2-6C86-2447-A8E1-A789E5EC535D}" type="presParOf" srcId="{A322C8D0-AB2A-0649-8100-0D70E9A9A9DE}" destId="{20F41B48-5CE0-1F41-B1E6-AE94F8166256}" srcOrd="7" destOrd="0" presId="urn:microsoft.com/office/officeart/2005/8/layout/hChevron3"/>
    <dgm:cxn modelId="{D2C1B1F6-14D1-C94E-B087-3695914C1447}" type="presParOf" srcId="{A322C8D0-AB2A-0649-8100-0D70E9A9A9DE}" destId="{DB1DC81F-E059-BA43-A25F-ADC207B88FB6}" srcOrd="8" destOrd="0" presId="urn:microsoft.com/office/officeart/2005/8/layout/hChevron3"/>
    <dgm:cxn modelId="{339AC679-7266-BB41-A439-D40CD8947FA6}" type="presParOf" srcId="{A322C8D0-AB2A-0649-8100-0D70E9A9A9DE}" destId="{8EDCCF3B-1AC1-694F-9A35-FA3978874AE1}" srcOrd="9" destOrd="0" presId="urn:microsoft.com/office/officeart/2005/8/layout/hChevron3"/>
    <dgm:cxn modelId="{750D29B2-BC2A-684E-95A1-58118475974A}" type="presParOf" srcId="{A322C8D0-AB2A-0649-8100-0D70E9A9A9DE}" destId="{7022464C-B904-A34F-BD07-06B41A1008E5}" srcOrd="10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C237B-605F-BE4B-BF0A-1654392B534E}" type="doc">
      <dgm:prSet loTypeId="urn:microsoft.com/office/officeart/2005/8/layout/vList5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ADD109-15D3-374D-84BA-3CB0718A7BB9}">
      <dgm:prSet phldrT="[Text]"/>
      <dgm:spPr/>
      <dgm:t>
        <a:bodyPr/>
        <a:lstStyle/>
        <a:p>
          <a:r>
            <a:rPr lang="en-US" b="0" i="0" dirty="0">
              <a:latin typeface="Agency FB" panose="020B0503020202020204" pitchFamily="34" charset="77"/>
            </a:rPr>
            <a:t>Concept Development</a:t>
          </a:r>
          <a:endParaRPr lang="en-US" dirty="0"/>
        </a:p>
      </dgm:t>
    </dgm:pt>
    <dgm:pt modelId="{EEE61C06-8D39-D643-8326-F9D4BABF8048}" type="parTrans" cxnId="{FFEC36E5-633A-9747-B440-4EB2243E7792}">
      <dgm:prSet/>
      <dgm:spPr/>
      <dgm:t>
        <a:bodyPr/>
        <a:lstStyle/>
        <a:p>
          <a:endParaRPr lang="en-US"/>
        </a:p>
      </dgm:t>
    </dgm:pt>
    <dgm:pt modelId="{17B39041-C96C-544B-A6D2-2DD292DC0500}" type="sibTrans" cxnId="{FFEC36E5-633A-9747-B440-4EB2243E7792}">
      <dgm:prSet/>
      <dgm:spPr/>
      <dgm:t>
        <a:bodyPr/>
        <a:lstStyle/>
        <a:p>
          <a:endParaRPr lang="en-US"/>
        </a:p>
      </dgm:t>
    </dgm:pt>
    <dgm:pt modelId="{220ACEB3-E819-A44C-BF7C-59F275D6EF86}">
      <dgm:prSet phldrT="[Text]"/>
      <dgm:spPr/>
      <dgm:t>
        <a:bodyPr/>
        <a:lstStyle/>
        <a:p>
          <a:r>
            <a:rPr lang="en-US" b="0" i="0" dirty="0">
              <a:latin typeface="Agency FB" panose="020B0503020202020204" pitchFamily="34" charset="77"/>
            </a:rPr>
            <a:t>System Design and Development</a:t>
          </a:r>
          <a:endParaRPr lang="en-US" dirty="0"/>
        </a:p>
      </dgm:t>
    </dgm:pt>
    <dgm:pt modelId="{94EC0DD9-7D3C-0A4C-9E84-CA7790FAFE2A}" type="parTrans" cxnId="{38EF32EB-7FF2-004F-9522-91DF4F790F63}">
      <dgm:prSet/>
      <dgm:spPr/>
      <dgm:t>
        <a:bodyPr/>
        <a:lstStyle/>
        <a:p>
          <a:endParaRPr lang="en-US"/>
        </a:p>
      </dgm:t>
    </dgm:pt>
    <dgm:pt modelId="{689687F2-72A7-044D-AFE7-88B10EF34C0D}" type="sibTrans" cxnId="{38EF32EB-7FF2-004F-9522-91DF4F790F63}">
      <dgm:prSet/>
      <dgm:spPr/>
      <dgm:t>
        <a:bodyPr/>
        <a:lstStyle/>
        <a:p>
          <a:endParaRPr lang="en-US"/>
        </a:p>
      </dgm:t>
    </dgm:pt>
    <dgm:pt modelId="{28EEE35E-351B-F84B-9FC7-97C724D99757}">
      <dgm:prSet phldrT="[Text]"/>
      <dgm:spPr/>
      <dgm:t>
        <a:bodyPr/>
        <a:lstStyle/>
        <a:p>
          <a:r>
            <a:rPr lang="en-US" b="0" i="0" dirty="0">
              <a:latin typeface="Agency FB" panose="020B0503020202020204" pitchFamily="34" charset="77"/>
            </a:rPr>
            <a:t>Design and Prototype Development</a:t>
          </a:r>
          <a:endParaRPr lang="en-US" dirty="0"/>
        </a:p>
      </dgm:t>
    </dgm:pt>
    <dgm:pt modelId="{34BF00BF-E251-0445-AD17-7EDBD8280382}" type="parTrans" cxnId="{26117656-2B26-CA45-A057-57BB6F08D626}">
      <dgm:prSet/>
      <dgm:spPr/>
      <dgm:t>
        <a:bodyPr/>
        <a:lstStyle/>
        <a:p>
          <a:endParaRPr lang="en-US"/>
        </a:p>
      </dgm:t>
    </dgm:pt>
    <dgm:pt modelId="{DFD502B9-34F2-F24C-BEF4-6668327BA014}" type="sibTrans" cxnId="{26117656-2B26-CA45-A057-57BB6F08D626}">
      <dgm:prSet/>
      <dgm:spPr/>
      <dgm:t>
        <a:bodyPr/>
        <a:lstStyle/>
        <a:p>
          <a:endParaRPr lang="en-US"/>
        </a:p>
      </dgm:t>
    </dgm:pt>
    <dgm:pt modelId="{76C8D288-0311-6F48-BC69-A3E9E3CD3917}">
      <dgm:prSet phldrT="[Text]"/>
      <dgm:spPr/>
      <dgm:t>
        <a:bodyPr/>
        <a:lstStyle/>
        <a:p>
          <a:r>
            <a:rPr lang="en-US" b="0" i="0" dirty="0">
              <a:latin typeface="Agency FB" panose="020B0503020202020204" pitchFamily="34" charset="77"/>
            </a:rPr>
            <a:t>Production and Testing</a:t>
          </a:r>
          <a:endParaRPr lang="en-US" dirty="0"/>
        </a:p>
      </dgm:t>
    </dgm:pt>
    <dgm:pt modelId="{4583DB54-7FDA-BF41-9AD5-8049A6785DE2}" type="parTrans" cxnId="{CC510AC7-B379-364B-B9CF-7855AF6D1F59}">
      <dgm:prSet/>
      <dgm:spPr/>
      <dgm:t>
        <a:bodyPr/>
        <a:lstStyle/>
        <a:p>
          <a:endParaRPr lang="en-US"/>
        </a:p>
      </dgm:t>
    </dgm:pt>
    <dgm:pt modelId="{33A9AA38-A530-8C49-88AC-73DAFDE47938}" type="sibTrans" cxnId="{CC510AC7-B379-364B-B9CF-7855AF6D1F59}">
      <dgm:prSet/>
      <dgm:spPr/>
      <dgm:t>
        <a:bodyPr/>
        <a:lstStyle/>
        <a:p>
          <a:endParaRPr lang="en-US"/>
        </a:p>
      </dgm:t>
    </dgm:pt>
    <dgm:pt modelId="{619CA9D6-B905-7147-8D29-37B80F67DF9E}">
      <dgm:prSet phldrT="[Text]"/>
      <dgm:spPr/>
      <dgm:t>
        <a:bodyPr/>
        <a:lstStyle/>
        <a:p>
          <a:r>
            <a:rPr lang="en-US" b="0" i="0">
              <a:latin typeface="Agency FB" panose="020B0503020202020204" pitchFamily="34" charset="77"/>
            </a:rPr>
            <a:t>Deployment and Launch</a:t>
          </a:r>
          <a:endParaRPr lang="en-US" dirty="0"/>
        </a:p>
      </dgm:t>
    </dgm:pt>
    <dgm:pt modelId="{ED0E1D7D-4FB4-974B-A789-B4DBDEB46ED7}" type="parTrans" cxnId="{16020214-FE28-D646-B46F-08B54463D13E}">
      <dgm:prSet/>
      <dgm:spPr/>
      <dgm:t>
        <a:bodyPr/>
        <a:lstStyle/>
        <a:p>
          <a:endParaRPr lang="en-US"/>
        </a:p>
      </dgm:t>
    </dgm:pt>
    <dgm:pt modelId="{E4DB4C36-B522-CB45-A3CA-B7F0AB0793E3}" type="sibTrans" cxnId="{16020214-FE28-D646-B46F-08B54463D13E}">
      <dgm:prSet/>
      <dgm:spPr/>
      <dgm:t>
        <a:bodyPr/>
        <a:lstStyle/>
        <a:p>
          <a:endParaRPr lang="en-US"/>
        </a:p>
      </dgm:t>
    </dgm:pt>
    <dgm:pt modelId="{9DCCE10B-0BF0-C948-AA4F-78B4FCDEA41E}">
      <dgm:prSet phldrT="[Text]"/>
      <dgm:spPr/>
      <dgm:t>
        <a:bodyPr/>
        <a:lstStyle/>
        <a:p>
          <a:r>
            <a:rPr lang="en-US" b="0" i="0" dirty="0">
              <a:latin typeface="Agency FB" panose="020B0503020202020204" pitchFamily="34" charset="77"/>
            </a:rPr>
            <a:t>Operations and Maintenance</a:t>
          </a:r>
          <a:endParaRPr lang="en-US" dirty="0"/>
        </a:p>
      </dgm:t>
    </dgm:pt>
    <dgm:pt modelId="{F873846D-99C0-8649-89F0-BC9E012AD24E}" type="parTrans" cxnId="{E3C54FA0-BE82-9646-A6F6-3236C88E5AA5}">
      <dgm:prSet/>
      <dgm:spPr/>
      <dgm:t>
        <a:bodyPr/>
        <a:lstStyle/>
        <a:p>
          <a:endParaRPr lang="en-US"/>
        </a:p>
      </dgm:t>
    </dgm:pt>
    <dgm:pt modelId="{EEDA8BF2-A03F-5A43-A50D-EFFFB431EE00}" type="sibTrans" cxnId="{E3C54FA0-BE82-9646-A6F6-3236C88E5AA5}">
      <dgm:prSet/>
      <dgm:spPr/>
      <dgm:t>
        <a:bodyPr/>
        <a:lstStyle/>
        <a:p>
          <a:endParaRPr lang="en-US"/>
        </a:p>
      </dgm:t>
    </dgm:pt>
    <dgm:pt modelId="{92C8E1B8-5D5F-4A40-82BE-E12587E3BE70}" type="pres">
      <dgm:prSet presAssocID="{94DC237B-605F-BE4B-BF0A-1654392B534E}" presName="Name0" presStyleCnt="0">
        <dgm:presLayoutVars>
          <dgm:dir/>
          <dgm:animLvl val="lvl"/>
          <dgm:resizeHandles val="exact"/>
        </dgm:presLayoutVars>
      </dgm:prSet>
      <dgm:spPr/>
    </dgm:pt>
    <dgm:pt modelId="{003A97D6-7BBA-9345-A667-F45EAE903EAC}" type="pres">
      <dgm:prSet presAssocID="{F7ADD109-15D3-374D-84BA-3CB0718A7BB9}" presName="linNode" presStyleCnt="0"/>
      <dgm:spPr/>
    </dgm:pt>
    <dgm:pt modelId="{D84E0008-EF33-FE4A-AF1F-757B8CDCA867}" type="pres">
      <dgm:prSet presAssocID="{F7ADD109-15D3-374D-84BA-3CB0718A7BB9}" presName="parentText" presStyleLbl="node1" presStyleIdx="0" presStyleCnt="6" custScaleX="80537">
        <dgm:presLayoutVars>
          <dgm:chMax val="1"/>
          <dgm:bulletEnabled val="1"/>
        </dgm:presLayoutVars>
      </dgm:prSet>
      <dgm:spPr/>
    </dgm:pt>
    <dgm:pt modelId="{DF5C666A-275A-B743-A8F3-B317665050C7}" type="pres">
      <dgm:prSet presAssocID="{17B39041-C96C-544B-A6D2-2DD292DC0500}" presName="sp" presStyleCnt="0"/>
      <dgm:spPr/>
    </dgm:pt>
    <dgm:pt modelId="{A965A6DC-C58F-BB48-B809-29687AB81DC5}" type="pres">
      <dgm:prSet presAssocID="{220ACEB3-E819-A44C-BF7C-59F275D6EF86}" presName="linNode" presStyleCnt="0"/>
      <dgm:spPr/>
    </dgm:pt>
    <dgm:pt modelId="{91E7966A-8764-AF48-B700-495AB1F8A261}" type="pres">
      <dgm:prSet presAssocID="{220ACEB3-E819-A44C-BF7C-59F275D6EF86}" presName="parentText" presStyleLbl="node1" presStyleIdx="1" presStyleCnt="6" custScaleX="80097">
        <dgm:presLayoutVars>
          <dgm:chMax val="1"/>
          <dgm:bulletEnabled val="1"/>
        </dgm:presLayoutVars>
      </dgm:prSet>
      <dgm:spPr/>
    </dgm:pt>
    <dgm:pt modelId="{56CC3D47-CEB8-8C4F-AE46-7BB2FFEF4F2F}" type="pres">
      <dgm:prSet presAssocID="{689687F2-72A7-044D-AFE7-88B10EF34C0D}" presName="sp" presStyleCnt="0"/>
      <dgm:spPr/>
    </dgm:pt>
    <dgm:pt modelId="{DE2D26CE-B49B-FB45-B473-E10AB524931E}" type="pres">
      <dgm:prSet presAssocID="{28EEE35E-351B-F84B-9FC7-97C724D99757}" presName="linNode" presStyleCnt="0"/>
      <dgm:spPr/>
    </dgm:pt>
    <dgm:pt modelId="{8CE11858-01E4-0D43-88ED-4FBC173DCE50}" type="pres">
      <dgm:prSet presAssocID="{28EEE35E-351B-F84B-9FC7-97C724D99757}" presName="parentText" presStyleLbl="node1" presStyleIdx="2" presStyleCnt="6" custScaleX="79930">
        <dgm:presLayoutVars>
          <dgm:chMax val="1"/>
          <dgm:bulletEnabled val="1"/>
        </dgm:presLayoutVars>
      </dgm:prSet>
      <dgm:spPr/>
    </dgm:pt>
    <dgm:pt modelId="{401BF00F-E639-8A43-90E4-CA8126B8789E}" type="pres">
      <dgm:prSet presAssocID="{DFD502B9-34F2-F24C-BEF4-6668327BA014}" presName="sp" presStyleCnt="0"/>
      <dgm:spPr/>
    </dgm:pt>
    <dgm:pt modelId="{08CCA137-8304-1F46-8815-22C649181323}" type="pres">
      <dgm:prSet presAssocID="{76C8D288-0311-6F48-BC69-A3E9E3CD3917}" presName="linNode" presStyleCnt="0"/>
      <dgm:spPr/>
    </dgm:pt>
    <dgm:pt modelId="{5F4DF8D6-726B-D343-B828-EF5B833F6907}" type="pres">
      <dgm:prSet presAssocID="{76C8D288-0311-6F48-BC69-A3E9E3CD3917}" presName="parentText" presStyleLbl="node1" presStyleIdx="3" presStyleCnt="6" custScaleX="80097">
        <dgm:presLayoutVars>
          <dgm:chMax val="1"/>
          <dgm:bulletEnabled val="1"/>
        </dgm:presLayoutVars>
      </dgm:prSet>
      <dgm:spPr/>
    </dgm:pt>
    <dgm:pt modelId="{D50A46C3-0415-CB47-B915-C83A528D2BD7}" type="pres">
      <dgm:prSet presAssocID="{33A9AA38-A530-8C49-88AC-73DAFDE47938}" presName="sp" presStyleCnt="0"/>
      <dgm:spPr/>
    </dgm:pt>
    <dgm:pt modelId="{7E994DE7-3F15-DB43-ACF8-C8A6A24BFA10}" type="pres">
      <dgm:prSet presAssocID="{619CA9D6-B905-7147-8D29-37B80F67DF9E}" presName="linNode" presStyleCnt="0"/>
      <dgm:spPr/>
    </dgm:pt>
    <dgm:pt modelId="{ED60F7E2-610F-0D44-8840-7AF4FC4B0ADE}" type="pres">
      <dgm:prSet presAssocID="{619CA9D6-B905-7147-8D29-37B80F67DF9E}" presName="parentText" presStyleLbl="node1" presStyleIdx="4" presStyleCnt="6" custScaleX="80886">
        <dgm:presLayoutVars>
          <dgm:chMax val="1"/>
          <dgm:bulletEnabled val="1"/>
        </dgm:presLayoutVars>
      </dgm:prSet>
      <dgm:spPr/>
    </dgm:pt>
    <dgm:pt modelId="{6772EE96-E6AC-C34C-8C87-2D512252A434}" type="pres">
      <dgm:prSet presAssocID="{E4DB4C36-B522-CB45-A3CA-B7F0AB0793E3}" presName="sp" presStyleCnt="0"/>
      <dgm:spPr/>
    </dgm:pt>
    <dgm:pt modelId="{5AB3986B-82BE-F341-BF30-88A25118BBBE}" type="pres">
      <dgm:prSet presAssocID="{9DCCE10B-0BF0-C948-AA4F-78B4FCDEA41E}" presName="linNode" presStyleCnt="0"/>
      <dgm:spPr/>
    </dgm:pt>
    <dgm:pt modelId="{D917C2B4-10A5-7C47-B174-FBE03FF13C39}" type="pres">
      <dgm:prSet presAssocID="{9DCCE10B-0BF0-C948-AA4F-78B4FCDEA41E}" presName="parentText" presStyleLbl="node1" presStyleIdx="5" presStyleCnt="6" custScaleX="81842">
        <dgm:presLayoutVars>
          <dgm:chMax val="1"/>
          <dgm:bulletEnabled val="1"/>
        </dgm:presLayoutVars>
      </dgm:prSet>
      <dgm:spPr/>
    </dgm:pt>
  </dgm:ptLst>
  <dgm:cxnLst>
    <dgm:cxn modelId="{EF28C806-B8A7-2A42-A302-91C3A2399DD7}" type="presOf" srcId="{9DCCE10B-0BF0-C948-AA4F-78B4FCDEA41E}" destId="{D917C2B4-10A5-7C47-B174-FBE03FF13C39}" srcOrd="0" destOrd="0" presId="urn:microsoft.com/office/officeart/2005/8/layout/vList5"/>
    <dgm:cxn modelId="{16020214-FE28-D646-B46F-08B54463D13E}" srcId="{94DC237B-605F-BE4B-BF0A-1654392B534E}" destId="{619CA9D6-B905-7147-8D29-37B80F67DF9E}" srcOrd="4" destOrd="0" parTransId="{ED0E1D7D-4FB4-974B-A789-B4DBDEB46ED7}" sibTransId="{E4DB4C36-B522-CB45-A3CA-B7F0AB0793E3}"/>
    <dgm:cxn modelId="{23B0652A-E293-EB42-8A0B-9D2ECC8E1154}" type="presOf" srcId="{F7ADD109-15D3-374D-84BA-3CB0718A7BB9}" destId="{D84E0008-EF33-FE4A-AF1F-757B8CDCA867}" srcOrd="0" destOrd="0" presId="urn:microsoft.com/office/officeart/2005/8/layout/vList5"/>
    <dgm:cxn modelId="{D7133242-6487-4046-ABC0-56AC80155356}" type="presOf" srcId="{220ACEB3-E819-A44C-BF7C-59F275D6EF86}" destId="{91E7966A-8764-AF48-B700-495AB1F8A261}" srcOrd="0" destOrd="0" presId="urn:microsoft.com/office/officeart/2005/8/layout/vList5"/>
    <dgm:cxn modelId="{36A65A63-164F-884C-B6B2-7F4A72C07E0B}" type="presOf" srcId="{94DC237B-605F-BE4B-BF0A-1654392B534E}" destId="{92C8E1B8-5D5F-4A40-82BE-E12587E3BE70}" srcOrd="0" destOrd="0" presId="urn:microsoft.com/office/officeart/2005/8/layout/vList5"/>
    <dgm:cxn modelId="{26117656-2B26-CA45-A057-57BB6F08D626}" srcId="{94DC237B-605F-BE4B-BF0A-1654392B534E}" destId="{28EEE35E-351B-F84B-9FC7-97C724D99757}" srcOrd="2" destOrd="0" parTransId="{34BF00BF-E251-0445-AD17-7EDBD8280382}" sibTransId="{DFD502B9-34F2-F24C-BEF4-6668327BA014}"/>
    <dgm:cxn modelId="{E3C54FA0-BE82-9646-A6F6-3236C88E5AA5}" srcId="{94DC237B-605F-BE4B-BF0A-1654392B534E}" destId="{9DCCE10B-0BF0-C948-AA4F-78B4FCDEA41E}" srcOrd="5" destOrd="0" parTransId="{F873846D-99C0-8649-89F0-BC9E012AD24E}" sibTransId="{EEDA8BF2-A03F-5A43-A50D-EFFFB431EE00}"/>
    <dgm:cxn modelId="{21A419AD-C4F5-7544-9D04-8C71CC5D59EF}" type="presOf" srcId="{76C8D288-0311-6F48-BC69-A3E9E3CD3917}" destId="{5F4DF8D6-726B-D343-B828-EF5B833F6907}" srcOrd="0" destOrd="0" presId="urn:microsoft.com/office/officeart/2005/8/layout/vList5"/>
    <dgm:cxn modelId="{CC510AC7-B379-364B-B9CF-7855AF6D1F59}" srcId="{94DC237B-605F-BE4B-BF0A-1654392B534E}" destId="{76C8D288-0311-6F48-BC69-A3E9E3CD3917}" srcOrd="3" destOrd="0" parTransId="{4583DB54-7FDA-BF41-9AD5-8049A6785DE2}" sibTransId="{33A9AA38-A530-8C49-88AC-73DAFDE47938}"/>
    <dgm:cxn modelId="{1E0B71D4-27F1-BB46-89BF-1230D43E8BB0}" type="presOf" srcId="{28EEE35E-351B-F84B-9FC7-97C724D99757}" destId="{8CE11858-01E4-0D43-88ED-4FBC173DCE50}" srcOrd="0" destOrd="0" presId="urn:microsoft.com/office/officeart/2005/8/layout/vList5"/>
    <dgm:cxn modelId="{B9A477DE-2C38-224A-ADB6-61502BEDC673}" type="presOf" srcId="{619CA9D6-B905-7147-8D29-37B80F67DF9E}" destId="{ED60F7E2-610F-0D44-8840-7AF4FC4B0ADE}" srcOrd="0" destOrd="0" presId="urn:microsoft.com/office/officeart/2005/8/layout/vList5"/>
    <dgm:cxn modelId="{FFEC36E5-633A-9747-B440-4EB2243E7792}" srcId="{94DC237B-605F-BE4B-BF0A-1654392B534E}" destId="{F7ADD109-15D3-374D-84BA-3CB0718A7BB9}" srcOrd="0" destOrd="0" parTransId="{EEE61C06-8D39-D643-8326-F9D4BABF8048}" sibTransId="{17B39041-C96C-544B-A6D2-2DD292DC0500}"/>
    <dgm:cxn modelId="{38EF32EB-7FF2-004F-9522-91DF4F790F63}" srcId="{94DC237B-605F-BE4B-BF0A-1654392B534E}" destId="{220ACEB3-E819-A44C-BF7C-59F275D6EF86}" srcOrd="1" destOrd="0" parTransId="{94EC0DD9-7D3C-0A4C-9E84-CA7790FAFE2A}" sibTransId="{689687F2-72A7-044D-AFE7-88B10EF34C0D}"/>
    <dgm:cxn modelId="{EE02718A-9706-104B-A7C7-4CB25C8754EE}" type="presParOf" srcId="{92C8E1B8-5D5F-4A40-82BE-E12587E3BE70}" destId="{003A97D6-7BBA-9345-A667-F45EAE903EAC}" srcOrd="0" destOrd="0" presId="urn:microsoft.com/office/officeart/2005/8/layout/vList5"/>
    <dgm:cxn modelId="{737A4BFF-75D2-D249-9016-28A6723AF7CF}" type="presParOf" srcId="{003A97D6-7BBA-9345-A667-F45EAE903EAC}" destId="{D84E0008-EF33-FE4A-AF1F-757B8CDCA867}" srcOrd="0" destOrd="0" presId="urn:microsoft.com/office/officeart/2005/8/layout/vList5"/>
    <dgm:cxn modelId="{61E65B91-0C2B-C648-A01F-54ADD0290BEC}" type="presParOf" srcId="{92C8E1B8-5D5F-4A40-82BE-E12587E3BE70}" destId="{DF5C666A-275A-B743-A8F3-B317665050C7}" srcOrd="1" destOrd="0" presId="urn:microsoft.com/office/officeart/2005/8/layout/vList5"/>
    <dgm:cxn modelId="{E9B0D096-1B0B-D140-A2C4-68CF42750960}" type="presParOf" srcId="{92C8E1B8-5D5F-4A40-82BE-E12587E3BE70}" destId="{A965A6DC-C58F-BB48-B809-29687AB81DC5}" srcOrd="2" destOrd="0" presId="urn:microsoft.com/office/officeart/2005/8/layout/vList5"/>
    <dgm:cxn modelId="{8BAA14B3-3AAC-024B-9B84-EE6343704314}" type="presParOf" srcId="{A965A6DC-C58F-BB48-B809-29687AB81DC5}" destId="{91E7966A-8764-AF48-B700-495AB1F8A261}" srcOrd="0" destOrd="0" presId="urn:microsoft.com/office/officeart/2005/8/layout/vList5"/>
    <dgm:cxn modelId="{9AABE925-C46D-1F47-A9A7-258DCFA8FC61}" type="presParOf" srcId="{92C8E1B8-5D5F-4A40-82BE-E12587E3BE70}" destId="{56CC3D47-CEB8-8C4F-AE46-7BB2FFEF4F2F}" srcOrd="3" destOrd="0" presId="urn:microsoft.com/office/officeart/2005/8/layout/vList5"/>
    <dgm:cxn modelId="{A25F004C-DA30-3048-8539-74353C5F547D}" type="presParOf" srcId="{92C8E1B8-5D5F-4A40-82BE-E12587E3BE70}" destId="{DE2D26CE-B49B-FB45-B473-E10AB524931E}" srcOrd="4" destOrd="0" presId="urn:microsoft.com/office/officeart/2005/8/layout/vList5"/>
    <dgm:cxn modelId="{EAD2DE71-23B5-DA48-A1FA-61D7B5073AE4}" type="presParOf" srcId="{DE2D26CE-B49B-FB45-B473-E10AB524931E}" destId="{8CE11858-01E4-0D43-88ED-4FBC173DCE50}" srcOrd="0" destOrd="0" presId="urn:microsoft.com/office/officeart/2005/8/layout/vList5"/>
    <dgm:cxn modelId="{C452DA9F-B1A5-9949-B853-841C5FAACFFA}" type="presParOf" srcId="{92C8E1B8-5D5F-4A40-82BE-E12587E3BE70}" destId="{401BF00F-E639-8A43-90E4-CA8126B8789E}" srcOrd="5" destOrd="0" presId="urn:microsoft.com/office/officeart/2005/8/layout/vList5"/>
    <dgm:cxn modelId="{F70BF734-5013-624E-8B9D-3B580532F5E4}" type="presParOf" srcId="{92C8E1B8-5D5F-4A40-82BE-E12587E3BE70}" destId="{08CCA137-8304-1F46-8815-22C649181323}" srcOrd="6" destOrd="0" presId="urn:microsoft.com/office/officeart/2005/8/layout/vList5"/>
    <dgm:cxn modelId="{993CFA0E-A7BF-8D4D-BABF-DBFCE49467C0}" type="presParOf" srcId="{08CCA137-8304-1F46-8815-22C649181323}" destId="{5F4DF8D6-726B-D343-B828-EF5B833F6907}" srcOrd="0" destOrd="0" presId="urn:microsoft.com/office/officeart/2005/8/layout/vList5"/>
    <dgm:cxn modelId="{8F75DDE3-8BA9-A245-9A47-BDB06868C00B}" type="presParOf" srcId="{92C8E1B8-5D5F-4A40-82BE-E12587E3BE70}" destId="{D50A46C3-0415-CB47-B915-C83A528D2BD7}" srcOrd="7" destOrd="0" presId="urn:microsoft.com/office/officeart/2005/8/layout/vList5"/>
    <dgm:cxn modelId="{96F3C0DC-01B0-2D4E-8952-5E7D2C67A535}" type="presParOf" srcId="{92C8E1B8-5D5F-4A40-82BE-E12587E3BE70}" destId="{7E994DE7-3F15-DB43-ACF8-C8A6A24BFA10}" srcOrd="8" destOrd="0" presId="urn:microsoft.com/office/officeart/2005/8/layout/vList5"/>
    <dgm:cxn modelId="{7B50C335-DC01-8140-BED0-E4F0D72BDDBE}" type="presParOf" srcId="{7E994DE7-3F15-DB43-ACF8-C8A6A24BFA10}" destId="{ED60F7E2-610F-0D44-8840-7AF4FC4B0ADE}" srcOrd="0" destOrd="0" presId="urn:microsoft.com/office/officeart/2005/8/layout/vList5"/>
    <dgm:cxn modelId="{28A227E5-2E5F-CA48-8869-A7CE719D3020}" type="presParOf" srcId="{92C8E1B8-5D5F-4A40-82BE-E12587E3BE70}" destId="{6772EE96-E6AC-C34C-8C87-2D512252A434}" srcOrd="9" destOrd="0" presId="urn:microsoft.com/office/officeart/2005/8/layout/vList5"/>
    <dgm:cxn modelId="{B7AD66A4-3B74-2D4E-BBEE-99050D9FB689}" type="presParOf" srcId="{92C8E1B8-5D5F-4A40-82BE-E12587E3BE70}" destId="{5AB3986B-82BE-F341-BF30-88A25118BBBE}" srcOrd="10" destOrd="0" presId="urn:microsoft.com/office/officeart/2005/8/layout/vList5"/>
    <dgm:cxn modelId="{7A0F0976-A637-6443-87DF-B070B096F49D}" type="presParOf" srcId="{5AB3986B-82BE-F341-BF30-88A25118BBBE}" destId="{D917C2B4-10A5-7C47-B174-FBE03FF13C3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51195-87F4-2547-9B2B-ACDB76E905AD}">
      <dsp:nvSpPr>
        <dsp:cNvPr id="0" name=""/>
        <dsp:cNvSpPr/>
      </dsp:nvSpPr>
      <dsp:spPr>
        <a:xfrm>
          <a:off x="983" y="1051729"/>
          <a:ext cx="1610692" cy="644277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gency FB" panose="020B0503020202020204" pitchFamily="34" charset="77"/>
            </a:rPr>
            <a:t>Concept Development</a:t>
          </a:r>
        </a:p>
      </dsp:txBody>
      <dsp:txXfrm>
        <a:off x="983" y="1051729"/>
        <a:ext cx="1449623" cy="644277"/>
      </dsp:txXfrm>
    </dsp:sp>
    <dsp:sp modelId="{A542CEA2-FB8C-5F43-9B94-A3911F49AA3E}">
      <dsp:nvSpPr>
        <dsp:cNvPr id="0" name=""/>
        <dsp:cNvSpPr/>
      </dsp:nvSpPr>
      <dsp:spPr>
        <a:xfrm>
          <a:off x="1289537" y="1051729"/>
          <a:ext cx="1610692" cy="64427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gency FB" panose="020B0503020202020204" pitchFamily="34" charset="77"/>
            </a:rPr>
            <a:t>System Design and Development</a:t>
          </a:r>
        </a:p>
      </dsp:txBody>
      <dsp:txXfrm>
        <a:off x="1611676" y="1051729"/>
        <a:ext cx="966415" cy="644277"/>
      </dsp:txXfrm>
    </dsp:sp>
    <dsp:sp modelId="{2AA6FFB7-BBA3-094E-9F8B-EBE7C566315B}">
      <dsp:nvSpPr>
        <dsp:cNvPr id="0" name=""/>
        <dsp:cNvSpPr/>
      </dsp:nvSpPr>
      <dsp:spPr>
        <a:xfrm>
          <a:off x="2578091" y="1051729"/>
          <a:ext cx="1610692" cy="64427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gency FB" panose="020B0503020202020204" pitchFamily="34" charset="77"/>
            </a:rPr>
            <a:t>Design and Prototype Development</a:t>
          </a:r>
        </a:p>
      </dsp:txBody>
      <dsp:txXfrm>
        <a:off x="2900230" y="1051729"/>
        <a:ext cx="966415" cy="644277"/>
      </dsp:txXfrm>
    </dsp:sp>
    <dsp:sp modelId="{38D4532F-CA35-9546-B27C-79C9E9FD7B7D}">
      <dsp:nvSpPr>
        <dsp:cNvPr id="0" name=""/>
        <dsp:cNvSpPr/>
      </dsp:nvSpPr>
      <dsp:spPr>
        <a:xfrm>
          <a:off x="3866645" y="1051729"/>
          <a:ext cx="1610692" cy="644277"/>
        </a:xfrm>
        <a:prstGeom prst="chevron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gency FB" panose="020B0503020202020204" pitchFamily="34" charset="77"/>
            </a:rPr>
            <a:t>Production and Testing</a:t>
          </a:r>
        </a:p>
      </dsp:txBody>
      <dsp:txXfrm>
        <a:off x="4188784" y="1051729"/>
        <a:ext cx="966415" cy="644277"/>
      </dsp:txXfrm>
    </dsp:sp>
    <dsp:sp modelId="{DB1DC81F-E059-BA43-A25F-ADC207B88FB6}">
      <dsp:nvSpPr>
        <dsp:cNvPr id="0" name=""/>
        <dsp:cNvSpPr/>
      </dsp:nvSpPr>
      <dsp:spPr>
        <a:xfrm>
          <a:off x="5155199" y="1051729"/>
          <a:ext cx="1610692" cy="64427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gency FB" panose="020B0503020202020204" pitchFamily="34" charset="77"/>
            </a:rPr>
            <a:t>Deployment and Launch</a:t>
          </a:r>
        </a:p>
      </dsp:txBody>
      <dsp:txXfrm>
        <a:off x="5477338" y="1051729"/>
        <a:ext cx="966415" cy="644277"/>
      </dsp:txXfrm>
    </dsp:sp>
    <dsp:sp modelId="{7022464C-B904-A34F-BD07-06B41A1008E5}">
      <dsp:nvSpPr>
        <dsp:cNvPr id="0" name=""/>
        <dsp:cNvSpPr/>
      </dsp:nvSpPr>
      <dsp:spPr>
        <a:xfrm>
          <a:off x="6443754" y="1051729"/>
          <a:ext cx="1610692" cy="644277"/>
        </a:xfrm>
        <a:prstGeom prst="chevron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gency FB" panose="020B0503020202020204" pitchFamily="34" charset="77"/>
            </a:rPr>
            <a:t>Operations and Maintenance</a:t>
          </a:r>
        </a:p>
      </dsp:txBody>
      <dsp:txXfrm>
        <a:off x="6765893" y="1051729"/>
        <a:ext cx="966415" cy="644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E0008-EF33-FE4A-AF1F-757B8CDCA867}">
      <dsp:nvSpPr>
        <dsp:cNvPr id="0" name=""/>
        <dsp:cNvSpPr/>
      </dsp:nvSpPr>
      <dsp:spPr>
        <a:xfrm>
          <a:off x="1973359" y="791"/>
          <a:ext cx="1622250" cy="4610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Agency FB" panose="020B0503020202020204" pitchFamily="34" charset="77"/>
            </a:rPr>
            <a:t>Concept Development</a:t>
          </a:r>
          <a:endParaRPr lang="en-US" sz="1300" kern="1200" dirty="0"/>
        </a:p>
      </dsp:txBody>
      <dsp:txXfrm>
        <a:off x="1995866" y="23298"/>
        <a:ext cx="1577236" cy="416053"/>
      </dsp:txXfrm>
    </dsp:sp>
    <dsp:sp modelId="{91E7966A-8764-AF48-B700-495AB1F8A261}">
      <dsp:nvSpPr>
        <dsp:cNvPr id="0" name=""/>
        <dsp:cNvSpPr/>
      </dsp:nvSpPr>
      <dsp:spPr>
        <a:xfrm>
          <a:off x="1973359" y="484912"/>
          <a:ext cx="1613387" cy="4610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Agency FB" panose="020B0503020202020204" pitchFamily="34" charset="77"/>
            </a:rPr>
            <a:t>System Design and Development</a:t>
          </a:r>
          <a:endParaRPr lang="en-US" sz="1300" kern="1200" dirty="0"/>
        </a:p>
      </dsp:txBody>
      <dsp:txXfrm>
        <a:off x="1995866" y="507419"/>
        <a:ext cx="1568373" cy="416053"/>
      </dsp:txXfrm>
    </dsp:sp>
    <dsp:sp modelId="{8CE11858-01E4-0D43-88ED-4FBC173DCE50}">
      <dsp:nvSpPr>
        <dsp:cNvPr id="0" name=""/>
        <dsp:cNvSpPr/>
      </dsp:nvSpPr>
      <dsp:spPr>
        <a:xfrm>
          <a:off x="1973359" y="969032"/>
          <a:ext cx="1610024" cy="4610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Agency FB" panose="020B0503020202020204" pitchFamily="34" charset="77"/>
            </a:rPr>
            <a:t>Design and Prototype Development</a:t>
          </a:r>
          <a:endParaRPr lang="en-US" sz="1300" kern="1200" dirty="0"/>
        </a:p>
      </dsp:txBody>
      <dsp:txXfrm>
        <a:off x="1995866" y="991539"/>
        <a:ext cx="1565010" cy="416053"/>
      </dsp:txXfrm>
    </dsp:sp>
    <dsp:sp modelId="{5F4DF8D6-726B-D343-B828-EF5B833F6907}">
      <dsp:nvSpPr>
        <dsp:cNvPr id="0" name=""/>
        <dsp:cNvSpPr/>
      </dsp:nvSpPr>
      <dsp:spPr>
        <a:xfrm>
          <a:off x="1973359" y="1453153"/>
          <a:ext cx="1613387" cy="4610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Agency FB" panose="020B0503020202020204" pitchFamily="34" charset="77"/>
            </a:rPr>
            <a:t>Production and Testing</a:t>
          </a:r>
          <a:endParaRPr lang="en-US" sz="1300" kern="1200" dirty="0"/>
        </a:p>
      </dsp:txBody>
      <dsp:txXfrm>
        <a:off x="1995866" y="1475660"/>
        <a:ext cx="1568373" cy="416053"/>
      </dsp:txXfrm>
    </dsp:sp>
    <dsp:sp modelId="{ED60F7E2-610F-0D44-8840-7AF4FC4B0ADE}">
      <dsp:nvSpPr>
        <dsp:cNvPr id="0" name=""/>
        <dsp:cNvSpPr/>
      </dsp:nvSpPr>
      <dsp:spPr>
        <a:xfrm>
          <a:off x="1973359" y="1937273"/>
          <a:ext cx="1629280" cy="4610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latin typeface="Agency FB" panose="020B0503020202020204" pitchFamily="34" charset="77"/>
            </a:rPr>
            <a:t>Deployment and Launch</a:t>
          </a:r>
          <a:endParaRPr lang="en-US" sz="1300" kern="1200" dirty="0"/>
        </a:p>
      </dsp:txBody>
      <dsp:txXfrm>
        <a:off x="1995866" y="1959780"/>
        <a:ext cx="1584266" cy="416053"/>
      </dsp:txXfrm>
    </dsp:sp>
    <dsp:sp modelId="{D917C2B4-10A5-7C47-B174-FBE03FF13C39}">
      <dsp:nvSpPr>
        <dsp:cNvPr id="0" name=""/>
        <dsp:cNvSpPr/>
      </dsp:nvSpPr>
      <dsp:spPr>
        <a:xfrm>
          <a:off x="1973359" y="2421394"/>
          <a:ext cx="1648537" cy="4610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Agency FB" panose="020B0503020202020204" pitchFamily="34" charset="77"/>
            </a:rPr>
            <a:t>Operations and Maintenance</a:t>
          </a:r>
          <a:endParaRPr lang="en-US" sz="1300" kern="1200" dirty="0"/>
        </a:p>
      </dsp:txBody>
      <dsp:txXfrm>
        <a:off x="1995866" y="2443901"/>
        <a:ext cx="1603523" cy="416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f326023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f326023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457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2"/>
          </p:nvPr>
        </p:nvSpPr>
        <p:spPr>
          <a:xfrm>
            <a:off x="4648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457199" y="1989969"/>
            <a:ext cx="4040188" cy="269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3"/>
          </p:nvPr>
        </p:nvSpPr>
        <p:spPr>
          <a:xfrm>
            <a:off x="4645025" y="1397255"/>
            <a:ext cx="4041775" cy="43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4"/>
          </p:nvPr>
        </p:nvSpPr>
        <p:spPr>
          <a:xfrm>
            <a:off x="4645025" y="1989969"/>
            <a:ext cx="4041775" cy="269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3575050" y="679122"/>
            <a:ext cx="5111750" cy="391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457201" y="1609519"/>
            <a:ext cx="3008313" cy="29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1792288" y="717648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1792288" y="4283570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" name="Google Shape;10;p7" descr="MD-flag-background-ppt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4399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7" descr="UMBC-primary-logo-CMYK-on-bla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4287" y="86177"/>
            <a:ext cx="1749252" cy="40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7" descr="corner-elemen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380197" y="1443790"/>
            <a:ext cx="8229600" cy="156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 err="1">
                <a:solidFill>
                  <a:srgbClr val="C00000"/>
                </a:solidFill>
                <a:effectLst/>
                <a:latin typeface="Agency FB" panose="020B0503020202020204" pitchFamily="34" charset="77"/>
                <a:ea typeface="Times New Roman" panose="02020603050405020304" pitchFamily="18" charset="0"/>
              </a:rPr>
              <a:t>mightyMouse</a:t>
            </a:r>
            <a:r>
              <a:rPr lang="en-US" sz="3600" dirty="0">
                <a:solidFill>
                  <a:srgbClr val="FFC000"/>
                </a:solidFill>
                <a:effectLst/>
                <a:latin typeface="Agency FB" panose="020B0503020202020204" pitchFamily="34" charset="77"/>
              </a:rPr>
              <a:t>  </a:t>
            </a:r>
            <a:endParaRPr sz="3600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92078-DB26-577E-2A64-6D4ABDE9B1FF}"/>
              </a:ext>
            </a:extLst>
          </p:cNvPr>
          <p:cNvSpPr txBox="1"/>
          <p:nvPr/>
        </p:nvSpPr>
        <p:spPr>
          <a:xfrm>
            <a:off x="6602931" y="3872966"/>
            <a:ext cx="2704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gency FB" panose="020B0503020202020204" pitchFamily="34" charset="77"/>
              </a:rPr>
              <a:t>by</a:t>
            </a:r>
          </a:p>
          <a:p>
            <a:r>
              <a:rPr lang="en-US" sz="1800" dirty="0">
                <a:latin typeface="Agency FB" panose="020B0503020202020204" pitchFamily="34" charset="77"/>
              </a:rPr>
              <a:t>Sai Gangadhar </a:t>
            </a:r>
            <a:r>
              <a:rPr lang="en-US" sz="1800" dirty="0" err="1">
                <a:latin typeface="Agency FB" panose="020B0503020202020204" pitchFamily="34" charset="77"/>
              </a:rPr>
              <a:t>Veeramreddy</a:t>
            </a:r>
            <a:endParaRPr lang="en-US" sz="1800" dirty="0">
              <a:latin typeface="Agency FB" panose="020B0503020202020204" pitchFamily="34" charset="77"/>
            </a:endParaRPr>
          </a:p>
          <a:p>
            <a:r>
              <a:rPr lang="en-US" sz="1800" dirty="0">
                <a:latin typeface="Agency FB" panose="020B0503020202020204" pitchFamily="34" charset="77"/>
              </a:rPr>
              <a:t>Sai Krishna </a:t>
            </a:r>
            <a:r>
              <a:rPr lang="en-US" sz="1800" dirty="0" err="1">
                <a:latin typeface="Agency FB" panose="020B0503020202020204" pitchFamily="34" charset="77"/>
              </a:rPr>
              <a:t>Jakkampudi</a:t>
            </a:r>
            <a:endParaRPr lang="en-US" sz="1800" dirty="0">
              <a:latin typeface="Agency FB" panose="020B0503020202020204" pitchFamily="34" charset="77"/>
            </a:endParaRPr>
          </a:p>
          <a:p>
            <a:r>
              <a:rPr lang="en-US" sz="1800" dirty="0" err="1">
                <a:latin typeface="Agency FB" panose="020B0503020202020204" pitchFamily="34" charset="77"/>
              </a:rPr>
              <a:t>Sravani</a:t>
            </a:r>
            <a:r>
              <a:rPr lang="en-US" sz="1800" dirty="0">
                <a:latin typeface="Agency FB" panose="020B0503020202020204" pitchFamily="34" charset="77"/>
              </a:rPr>
              <a:t> </a:t>
            </a:r>
            <a:r>
              <a:rPr lang="en-US" sz="1800" dirty="0" err="1">
                <a:latin typeface="Agency FB" panose="020B0503020202020204" pitchFamily="34" charset="77"/>
              </a:rPr>
              <a:t>Ravulaparthi</a:t>
            </a:r>
            <a:endParaRPr lang="en-US" sz="1800" dirty="0">
              <a:latin typeface="Agency FB" panose="020B0503020202020204" pitchFamily="34" charset="77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ADBAB71-8C80-2F84-991D-C172D25B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3" y="2817195"/>
            <a:ext cx="1851793" cy="1851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15bf3260235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663" y="2031534"/>
            <a:ext cx="3196673" cy="151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76ED-E456-C441-4C18-DCA29C67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51" y="652116"/>
            <a:ext cx="8229600" cy="75158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/>
                <a:latin typeface="Agency FB" panose="020B0503020202020204" pitchFamily="34" charset="77"/>
              </a:rPr>
              <a:t>mightyMouse Project Proposal</a:t>
            </a:r>
            <a:br>
              <a:rPr lang="en-US" sz="3200" b="1" dirty="0">
                <a:solidFill>
                  <a:srgbClr val="C00000"/>
                </a:solidFill>
                <a:effectLst/>
                <a:latin typeface="Agency FB" panose="020B0503020202020204" pitchFamily="34" charset="77"/>
              </a:rPr>
            </a:br>
            <a:endParaRPr lang="en-US" sz="32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6F37A-0E8B-A3D7-094C-0FB6D0FC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754" y="1058779"/>
            <a:ext cx="8893743" cy="4084721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Clr>
                <a:srgbClr val="C00000"/>
              </a:buClr>
            </a:pPr>
            <a:r>
              <a:rPr lang="en-US" sz="1600" dirty="0">
                <a:solidFill>
                  <a:schemeClr val="tx1"/>
                </a:solidFill>
                <a:effectLst/>
                <a:latin typeface="Agency FB" panose="020B0503020202020204" pitchFamily="34" charset="77"/>
              </a:rPr>
              <a:t>Despite Apple's growth and success in becoming one of the largest companies globally, surpassing even Microsoft, Microsoft still holds a significant portion of the market for office productivity software. </a:t>
            </a:r>
          </a:p>
          <a:p>
            <a:pPr algn="just">
              <a:lnSpc>
                <a:spcPct val="120000"/>
              </a:lnSpc>
              <a:buClr>
                <a:srgbClr val="C00000"/>
              </a:buClr>
            </a:pPr>
            <a:r>
              <a:rPr lang="en-US" sz="1600" dirty="0">
                <a:effectLst/>
                <a:latin typeface="Agency FB" panose="020B0503020202020204" pitchFamily="34" charset="77"/>
              </a:rPr>
              <a:t>In essence, the mightyMouse would be a compact and wireless Bluetooth mouse, meant to be used in conjunction with wireless Bluetooth keyboards, providing iDevice users with a way to interact with iWork applications.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effectLst/>
                <a:latin typeface="Agency FB" panose="020B0503020202020204" pitchFamily="34" charset="77"/>
              </a:rPr>
              <a:t>Proposed features of mightyMouse:</a:t>
            </a:r>
          </a:p>
          <a:p>
            <a:pPr marL="635000" indent="-231775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  <a:tabLst>
                <a:tab pos="334963" algn="l"/>
              </a:tabLst>
            </a:pPr>
            <a:r>
              <a:rPr lang="en-US" sz="1600" dirty="0">
                <a:solidFill>
                  <a:schemeClr val="tx1"/>
                </a:solidFill>
                <a:latin typeface="Agency FB" panose="020B0503020202020204" pitchFamily="34" charset="77"/>
              </a:rPr>
              <a:t>P</a:t>
            </a:r>
            <a:r>
              <a:rPr lang="en-US" sz="1600" dirty="0">
                <a:solidFill>
                  <a:schemeClr val="tx1"/>
                </a:solidFill>
                <a:effectLst/>
                <a:latin typeface="Agency FB" panose="020B0503020202020204" pitchFamily="34" charset="77"/>
              </a:rPr>
              <a:t>rovide an interface for wirelessly streaming movies to iDevices from Apple TV storage appliances.</a:t>
            </a:r>
          </a:p>
          <a:p>
            <a:pPr marL="635000" indent="-231775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  <a:tabLst>
                <a:tab pos="334963" algn="l"/>
              </a:tabLst>
            </a:pPr>
            <a:r>
              <a:rPr lang="en-US" sz="1600" dirty="0">
                <a:solidFill>
                  <a:schemeClr val="tx1"/>
                </a:solidFill>
                <a:latin typeface="Agency FB" panose="020B0503020202020204" pitchFamily="34" charset="77"/>
              </a:rPr>
              <a:t>D</a:t>
            </a:r>
            <a:r>
              <a:rPr lang="en-US" sz="1600" dirty="0">
                <a:solidFill>
                  <a:schemeClr val="tx1"/>
                </a:solidFill>
                <a:effectLst/>
                <a:latin typeface="Agency FB" panose="020B0503020202020204" pitchFamily="34" charset="77"/>
              </a:rPr>
              <a:t>esigned to serve as a travel mouse for the ultra-light Apple Brick laptops</a:t>
            </a:r>
          </a:p>
          <a:p>
            <a:pPr marL="635000" indent="-231775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  <a:tabLst>
                <a:tab pos="334963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Agency FB" panose="020B0503020202020204" pitchFamily="34" charset="77"/>
              </a:rPr>
              <a:t>It will also have a slot incorporated for a flash drive to provide storage for transferring data to and from the iDevices</a:t>
            </a:r>
          </a:p>
          <a:p>
            <a:pPr marL="635000" indent="-231775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  <a:tabLst>
                <a:tab pos="334963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Agency FB" panose="020B0503020202020204" pitchFamily="34" charset="77"/>
              </a:rPr>
              <a:t>It will also be compatible with the Airdrop wireless transfer process</a:t>
            </a:r>
          </a:p>
          <a:p>
            <a:pPr>
              <a:lnSpc>
                <a:spcPct val="120000"/>
              </a:lnSpc>
              <a:buClr>
                <a:srgbClr val="C00000"/>
              </a:buClr>
              <a:tabLst>
                <a:tab pos="334963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Agency FB" panose="020B0503020202020204" pitchFamily="34" charset="77"/>
              </a:rPr>
              <a:t>Aside from boosting the popularity and sales of iWork applications, Apple could also pose a challenge to Microsoft's Office product line by providing a viable alternative.</a:t>
            </a:r>
            <a:endParaRPr lang="en-US" sz="1600" dirty="0">
              <a:effectLst/>
              <a:latin typeface="Helvetica" pitchFamily="2" charset="0"/>
            </a:endParaRPr>
          </a:p>
          <a:p>
            <a:pPr marL="114300" indent="0">
              <a:lnSpc>
                <a:spcPct val="120000"/>
              </a:lnSpc>
              <a:buNone/>
            </a:pPr>
            <a:endParaRPr lang="en-US" sz="16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6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92A6-6E25-8117-A0B5-B063E056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Project Milestones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AD5A12-2292-CA76-6797-F4DEE77A0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251858"/>
              </p:ext>
            </p:extLst>
          </p:nvPr>
        </p:nvGraphicFramePr>
        <p:xfrm>
          <a:off x="631370" y="1346709"/>
          <a:ext cx="8055430" cy="2747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3812CAB-727F-41D5-59CB-650D15F6B246}"/>
              </a:ext>
            </a:extLst>
          </p:cNvPr>
          <p:cNvSpPr txBox="1"/>
          <p:nvPr/>
        </p:nvSpPr>
        <p:spPr>
          <a:xfrm>
            <a:off x="122178" y="1735209"/>
            <a:ext cx="1872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  <a:effectLst/>
                <a:latin typeface="Agency FB" panose="020B0503020202020204" pitchFamily="34" charset="77"/>
                <a:ea typeface="Annai MN" pitchFamily="2" charset="77"/>
                <a:cs typeface="Calibri" panose="020F0502020204030204" pitchFamily="34" charset="0"/>
              </a:rPr>
              <a:t>Milestone 1: </a:t>
            </a:r>
            <a:r>
              <a:rPr lang="en-US" sz="1300" dirty="0">
                <a:solidFill>
                  <a:srgbClr val="374151"/>
                </a:solidFill>
                <a:effectLst/>
                <a:latin typeface="Agency FB" panose="020B0503020202020204" pitchFamily="34" charset="77"/>
                <a:ea typeface="Annai MN" pitchFamily="2" charset="77"/>
                <a:cs typeface="Calibri" panose="020F0502020204030204" pitchFamily="34" charset="0"/>
              </a:rPr>
              <a:t>System Design Review (SDR)</a:t>
            </a:r>
            <a:endParaRPr lang="en-US" sz="1300" dirty="0">
              <a:latin typeface="Agency FB" panose="020B0503020202020204" pitchFamily="34" charset="77"/>
              <a:ea typeface="Annai MN" pitchFamily="2" charset="77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01BB2-096F-AC53-A4CA-645A2D8CC1A2}"/>
              </a:ext>
            </a:extLst>
          </p:cNvPr>
          <p:cNvSpPr txBox="1"/>
          <p:nvPr/>
        </p:nvSpPr>
        <p:spPr>
          <a:xfrm>
            <a:off x="936057" y="3213190"/>
            <a:ext cx="1413997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0" i="0" dirty="0">
                <a:solidFill>
                  <a:srgbClr val="C00000"/>
                </a:solidFill>
                <a:effectLst/>
                <a:latin typeface="Agency FB" panose="020B0503020202020204" pitchFamily="34" charset="77"/>
                <a:ea typeface="Annai MN" pitchFamily="2" charset="77"/>
                <a:cs typeface="Calibri" panose="020F0502020204030204" pitchFamily="34" charset="0"/>
              </a:rPr>
              <a:t>Milestone 2: 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Agency FB" panose="020B0503020202020204" pitchFamily="34" charset="77"/>
                <a:cs typeface="Calibri" panose="020F0502020204030204" pitchFamily="34" charset="0"/>
              </a:rPr>
              <a:t>Preliminary Design Review (PDR)</a:t>
            </a:r>
            <a:endParaRPr lang="en-US" sz="1300" dirty="0">
              <a:latin typeface="Agency FB" panose="020B0503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712F1-5867-8D24-528A-00694BB97C5B}"/>
              </a:ext>
            </a:extLst>
          </p:cNvPr>
          <p:cNvSpPr txBox="1"/>
          <p:nvPr/>
        </p:nvSpPr>
        <p:spPr>
          <a:xfrm>
            <a:off x="2289174" y="1717319"/>
            <a:ext cx="14972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0" i="0" dirty="0">
                <a:solidFill>
                  <a:srgbClr val="C00000"/>
                </a:solidFill>
                <a:effectLst/>
                <a:latin typeface="Agency FB" panose="020B0503020202020204" pitchFamily="34" charset="77"/>
                <a:ea typeface="Annai MN" pitchFamily="2" charset="77"/>
                <a:cs typeface="Calibri" panose="020F0502020204030204" pitchFamily="34" charset="0"/>
              </a:rPr>
              <a:t>Milestone 3: 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Agency FB" panose="020B0503020202020204" pitchFamily="34" charset="77"/>
                <a:cs typeface="Calibri" panose="020F0502020204030204" pitchFamily="34" charset="0"/>
              </a:rPr>
              <a:t>Critical Design Review (CDR)</a:t>
            </a:r>
            <a:endParaRPr lang="en-US" sz="1300" dirty="0">
              <a:latin typeface="Agency FB" panose="020B0503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08DCA2-B770-559E-8EED-A2822B43D534}"/>
              </a:ext>
            </a:extLst>
          </p:cNvPr>
          <p:cNvSpPr txBox="1"/>
          <p:nvPr/>
        </p:nvSpPr>
        <p:spPr>
          <a:xfrm>
            <a:off x="3341641" y="3213190"/>
            <a:ext cx="1413997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0" i="0" dirty="0">
                <a:solidFill>
                  <a:srgbClr val="C00000"/>
                </a:solidFill>
                <a:effectLst/>
                <a:latin typeface="Agency FB" panose="020B0503020202020204" pitchFamily="34" charset="77"/>
                <a:ea typeface="Annai MN" pitchFamily="2" charset="77"/>
                <a:cs typeface="Calibri" panose="020F0502020204030204" pitchFamily="34" charset="0"/>
              </a:rPr>
              <a:t>Milestone 4: 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Agency FB" panose="020B0503020202020204" pitchFamily="34" charset="77"/>
                <a:cs typeface="Calibri" panose="020F0502020204030204" pitchFamily="34" charset="0"/>
              </a:rPr>
              <a:t>Technical Review and Refinement (TRR)</a:t>
            </a:r>
            <a:endParaRPr lang="en-US" sz="1300" dirty="0">
              <a:latin typeface="Agency FB" panose="020B0503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85E03A-8F72-20FA-B0DA-DA906369AEA6}"/>
              </a:ext>
            </a:extLst>
          </p:cNvPr>
          <p:cNvSpPr txBox="1"/>
          <p:nvPr/>
        </p:nvSpPr>
        <p:spPr>
          <a:xfrm>
            <a:off x="4691534" y="1717319"/>
            <a:ext cx="133216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0" i="0" dirty="0">
                <a:solidFill>
                  <a:srgbClr val="C00000"/>
                </a:solidFill>
                <a:effectLst/>
                <a:latin typeface="Agency FB" panose="020B0503020202020204" pitchFamily="34" charset="77"/>
                <a:ea typeface="Annai MN" pitchFamily="2" charset="77"/>
                <a:cs typeface="Calibri" panose="020F0502020204030204" pitchFamily="34" charset="0"/>
              </a:rPr>
              <a:t>Milestone 5: </a:t>
            </a:r>
            <a:r>
              <a:rPr lang="en-US" sz="1300" dirty="0">
                <a:solidFill>
                  <a:schemeClr val="tx1"/>
                </a:solidFill>
                <a:latin typeface="Agency FB" panose="020B0503020202020204" pitchFamily="34" charset="77"/>
                <a:cs typeface="Calibri" panose="020F0502020204030204" pitchFamily="34" charset="0"/>
              </a:rPr>
              <a:t>System Validation Review (SVR)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13DFB-A842-9E14-CA36-0CB10372A436}"/>
              </a:ext>
            </a:extLst>
          </p:cNvPr>
          <p:cNvSpPr txBox="1"/>
          <p:nvPr/>
        </p:nvSpPr>
        <p:spPr>
          <a:xfrm>
            <a:off x="5774245" y="3257306"/>
            <a:ext cx="166517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0" i="0" dirty="0">
                <a:solidFill>
                  <a:srgbClr val="C00000"/>
                </a:solidFill>
                <a:effectLst/>
                <a:latin typeface="Agency FB" panose="020B0503020202020204" pitchFamily="34" charset="77"/>
                <a:ea typeface="Annai MN" pitchFamily="2" charset="77"/>
                <a:cs typeface="Calibri" panose="020F0502020204030204" pitchFamily="34" charset="0"/>
              </a:rPr>
              <a:t>Milestone 6: 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Agency FB" panose="020B0503020202020204" pitchFamily="34" charset="77"/>
                <a:cs typeface="Calibri" panose="020F0502020204030204" pitchFamily="34" charset="0"/>
              </a:rPr>
              <a:t>Developmental Testing and Evaluation (DT&amp;E)</a:t>
            </a:r>
            <a:endParaRPr lang="en-US" sz="1300" dirty="0">
              <a:latin typeface="Agency FB" panose="020B0503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767AE4-5B60-6CF0-4AE3-5A1BFD519594}"/>
              </a:ext>
            </a:extLst>
          </p:cNvPr>
          <p:cNvSpPr txBox="1"/>
          <p:nvPr/>
        </p:nvSpPr>
        <p:spPr>
          <a:xfrm>
            <a:off x="7197870" y="1608431"/>
            <a:ext cx="166517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00" b="0" i="0" dirty="0">
              <a:solidFill>
                <a:srgbClr val="374151"/>
              </a:solidFill>
              <a:effectLst/>
              <a:latin typeface="Agency FB" panose="020B0503020202020204" pitchFamily="34" charset="77"/>
              <a:cs typeface="Calibri" panose="020F0502020204030204" pitchFamily="34" charset="0"/>
            </a:endParaRPr>
          </a:p>
          <a:p>
            <a:r>
              <a:rPr lang="en-US" sz="1300" b="0" i="0" dirty="0">
                <a:solidFill>
                  <a:srgbClr val="C00000"/>
                </a:solidFill>
                <a:effectLst/>
                <a:latin typeface="Agency FB" panose="020B0503020202020204" pitchFamily="34" charset="77"/>
                <a:ea typeface="Annai MN" pitchFamily="2" charset="77"/>
                <a:cs typeface="Calibri" panose="020F0502020204030204" pitchFamily="34" charset="0"/>
              </a:rPr>
              <a:t>Milestone 7: 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Agency FB" panose="020B0503020202020204" pitchFamily="34" charset="77"/>
                <a:cs typeface="Calibri" panose="020F0502020204030204" pitchFamily="34" charset="0"/>
              </a:rPr>
              <a:t>IOC System Acceptance T &amp; E</a:t>
            </a:r>
            <a:endParaRPr lang="en-US" sz="1300" dirty="0">
              <a:latin typeface="Agency FB" panose="020B0503020202020204" pitchFamily="34" charset="77"/>
              <a:cs typeface="Calibri" panose="020F0502020204030204" pitchFamily="34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40EA1B2-BCA2-9C77-F698-C091D1CBF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>
            <a:off x="598597" y="2192485"/>
            <a:ext cx="153332" cy="219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39F09-61F3-E90C-0203-F80C118CE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>
            <a:off x="3121328" y="2148206"/>
            <a:ext cx="153332" cy="219045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671E663-2974-9BEC-B82A-57D6E1773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>
            <a:off x="1839099" y="3078696"/>
            <a:ext cx="153332" cy="219045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AA8E1485-5DCC-85F8-FA1E-DFB092768F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>
            <a:off x="4405986" y="3078695"/>
            <a:ext cx="153332" cy="219045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47D7421-B735-926F-DC9B-2D674027B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>
            <a:off x="5688179" y="2148206"/>
            <a:ext cx="153332" cy="219045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6EDFACD-6856-DEC2-8AE0-E53804BA31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>
            <a:off x="6972873" y="3058881"/>
            <a:ext cx="153332" cy="219045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7E1ECCD1-EA2D-017F-A73D-C2A9CE0216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>
            <a:off x="8277770" y="2166096"/>
            <a:ext cx="153332" cy="2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1680-1504-CC04-EC23-306D676D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0965"/>
            <a:ext cx="8229600" cy="6440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gency FB" panose="020B0503020202020204" pitchFamily="34" charset="77"/>
              </a:rPr>
              <a:t>Project Plan Timeline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C2D005-F9A2-757E-BECB-2493B4623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359"/>
              </p:ext>
            </p:extLst>
          </p:nvPr>
        </p:nvGraphicFramePr>
        <p:xfrm>
          <a:off x="1174282" y="1453037"/>
          <a:ext cx="7252640" cy="370840"/>
        </p:xfrm>
        <a:graphic>
          <a:graphicData uri="http://schemas.openxmlformats.org/drawingml/2006/table">
            <a:tbl>
              <a:tblPr firstRow="1" bandRow="1" bandCol="1">
                <a:tableStyleId>{21E4AEA4-8DFA-4A89-87EB-49C32662AFE0}</a:tableStyleId>
              </a:tblPr>
              <a:tblGrid>
                <a:gridCol w="906580">
                  <a:extLst>
                    <a:ext uri="{9D8B030D-6E8A-4147-A177-3AD203B41FA5}">
                      <a16:colId xmlns:a16="http://schemas.microsoft.com/office/drawing/2014/main" val="2768413817"/>
                    </a:ext>
                  </a:extLst>
                </a:gridCol>
                <a:gridCol w="906580">
                  <a:extLst>
                    <a:ext uri="{9D8B030D-6E8A-4147-A177-3AD203B41FA5}">
                      <a16:colId xmlns:a16="http://schemas.microsoft.com/office/drawing/2014/main" val="1709082146"/>
                    </a:ext>
                  </a:extLst>
                </a:gridCol>
                <a:gridCol w="906580">
                  <a:extLst>
                    <a:ext uri="{9D8B030D-6E8A-4147-A177-3AD203B41FA5}">
                      <a16:colId xmlns:a16="http://schemas.microsoft.com/office/drawing/2014/main" val="3024567721"/>
                    </a:ext>
                  </a:extLst>
                </a:gridCol>
                <a:gridCol w="906580">
                  <a:extLst>
                    <a:ext uri="{9D8B030D-6E8A-4147-A177-3AD203B41FA5}">
                      <a16:colId xmlns:a16="http://schemas.microsoft.com/office/drawing/2014/main" val="897903886"/>
                    </a:ext>
                  </a:extLst>
                </a:gridCol>
                <a:gridCol w="906580">
                  <a:extLst>
                    <a:ext uri="{9D8B030D-6E8A-4147-A177-3AD203B41FA5}">
                      <a16:colId xmlns:a16="http://schemas.microsoft.com/office/drawing/2014/main" val="675653318"/>
                    </a:ext>
                  </a:extLst>
                </a:gridCol>
                <a:gridCol w="906580">
                  <a:extLst>
                    <a:ext uri="{9D8B030D-6E8A-4147-A177-3AD203B41FA5}">
                      <a16:colId xmlns:a16="http://schemas.microsoft.com/office/drawing/2014/main" val="2344358475"/>
                    </a:ext>
                  </a:extLst>
                </a:gridCol>
                <a:gridCol w="906580">
                  <a:extLst>
                    <a:ext uri="{9D8B030D-6E8A-4147-A177-3AD203B41FA5}">
                      <a16:colId xmlns:a16="http://schemas.microsoft.com/office/drawing/2014/main" val="1504350707"/>
                    </a:ext>
                  </a:extLst>
                </a:gridCol>
                <a:gridCol w="906580">
                  <a:extLst>
                    <a:ext uri="{9D8B030D-6E8A-4147-A177-3AD203B41FA5}">
                      <a16:colId xmlns:a16="http://schemas.microsoft.com/office/drawing/2014/main" val="2838245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Sep 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8956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0982878-B809-37B8-6D83-893BC419B58B}"/>
              </a:ext>
            </a:extLst>
          </p:cNvPr>
          <p:cNvSpPr txBox="1"/>
          <p:nvPr/>
        </p:nvSpPr>
        <p:spPr>
          <a:xfrm>
            <a:off x="1371600" y="1155030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2023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59F55F-EFE7-AD11-193B-0CD70367DD8A}"/>
              </a:ext>
            </a:extLst>
          </p:cNvPr>
          <p:cNvSpPr txBox="1"/>
          <p:nvPr/>
        </p:nvSpPr>
        <p:spPr>
          <a:xfrm>
            <a:off x="4759377" y="1145404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2024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2C303-4CA5-0D21-A251-01EC28037292}"/>
              </a:ext>
            </a:extLst>
          </p:cNvPr>
          <p:cNvSpPr txBox="1"/>
          <p:nvPr/>
        </p:nvSpPr>
        <p:spPr>
          <a:xfrm>
            <a:off x="7498081" y="1135778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2025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5362C57E-1F31-7E74-1E72-EC34F879F2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271022"/>
              </p:ext>
            </p:extLst>
          </p:nvPr>
        </p:nvGraphicFramePr>
        <p:xfrm>
          <a:off x="-1823119" y="2106872"/>
          <a:ext cx="5595257" cy="2883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FF712-DB12-35A2-8AE5-929B5EC627B8}"/>
              </a:ext>
            </a:extLst>
          </p:cNvPr>
          <p:cNvCxnSpPr>
            <a:cxnSpLocks/>
          </p:cNvCxnSpPr>
          <p:nvPr/>
        </p:nvCxnSpPr>
        <p:spPr>
          <a:xfrm>
            <a:off x="1828800" y="2310064"/>
            <a:ext cx="37538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DE2C78-8E14-38C9-CA01-3E84365B3A09}"/>
              </a:ext>
            </a:extLst>
          </p:cNvPr>
          <p:cNvSpPr/>
          <p:nvPr/>
        </p:nvSpPr>
        <p:spPr>
          <a:xfrm>
            <a:off x="2204185" y="2213811"/>
            <a:ext cx="702644" cy="2021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2C5012-E20B-8D2A-013A-476919A22811}"/>
              </a:ext>
            </a:extLst>
          </p:cNvPr>
          <p:cNvCxnSpPr>
            <a:cxnSpLocks/>
          </p:cNvCxnSpPr>
          <p:nvPr/>
        </p:nvCxnSpPr>
        <p:spPr>
          <a:xfrm>
            <a:off x="1828800" y="2823813"/>
            <a:ext cx="98177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6CE430D-218D-B2B8-221C-231F3410331C}"/>
              </a:ext>
            </a:extLst>
          </p:cNvPr>
          <p:cNvSpPr/>
          <p:nvPr/>
        </p:nvSpPr>
        <p:spPr>
          <a:xfrm>
            <a:off x="2810577" y="2713947"/>
            <a:ext cx="1039528" cy="2157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6FCC73-33C3-90FC-925F-F5A5CDC31144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828800" y="3318567"/>
            <a:ext cx="2021305" cy="504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4917A49-8323-722F-E761-C4DBFF5C59BB}"/>
              </a:ext>
            </a:extLst>
          </p:cNvPr>
          <p:cNvSpPr/>
          <p:nvPr/>
        </p:nvSpPr>
        <p:spPr>
          <a:xfrm>
            <a:off x="3850105" y="3183518"/>
            <a:ext cx="909272" cy="2700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1D0C3A-D5F5-17DE-5AAE-C4093B079EB1}"/>
              </a:ext>
            </a:extLst>
          </p:cNvPr>
          <p:cNvCxnSpPr>
            <a:cxnSpLocks/>
          </p:cNvCxnSpPr>
          <p:nvPr/>
        </p:nvCxnSpPr>
        <p:spPr>
          <a:xfrm>
            <a:off x="1828800" y="3774440"/>
            <a:ext cx="3042337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98E86B1-C7DA-A8F1-1967-6661F5889C97}"/>
              </a:ext>
            </a:extLst>
          </p:cNvPr>
          <p:cNvSpPr/>
          <p:nvPr/>
        </p:nvSpPr>
        <p:spPr>
          <a:xfrm>
            <a:off x="4798196" y="3638099"/>
            <a:ext cx="809469" cy="2700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133930-1B79-D96F-8549-9615D3FA747B}"/>
              </a:ext>
            </a:extLst>
          </p:cNvPr>
          <p:cNvCxnSpPr>
            <a:cxnSpLocks/>
          </p:cNvCxnSpPr>
          <p:nvPr/>
        </p:nvCxnSpPr>
        <p:spPr>
          <a:xfrm>
            <a:off x="1828800" y="4279621"/>
            <a:ext cx="4573996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76DC530-D8A6-5316-2A0A-92CE353A5EFC}"/>
              </a:ext>
            </a:extLst>
          </p:cNvPr>
          <p:cNvSpPr/>
          <p:nvPr/>
        </p:nvSpPr>
        <p:spPr>
          <a:xfrm>
            <a:off x="5607666" y="4131387"/>
            <a:ext cx="1816390" cy="2521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7A9874-BE3F-1A7F-5626-E951E6CD977C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1828800" y="4741480"/>
            <a:ext cx="4740965" cy="30901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F3D6DCD-5DE6-04FB-BC8B-0AEB1F3B66C4}"/>
              </a:ext>
            </a:extLst>
          </p:cNvPr>
          <p:cNvSpPr/>
          <p:nvPr/>
        </p:nvSpPr>
        <p:spPr>
          <a:xfrm>
            <a:off x="6569765" y="4606695"/>
            <a:ext cx="1816389" cy="2695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39AF-B9EF-BF74-62F3-5F4A67A8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BC388-708C-EE30-78B2-53DABCDC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7174"/>
            <a:ext cx="8229600" cy="32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5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BCC885-6A64-4EA9-FEE3-5C4AE87EFAFF}"/>
              </a:ext>
            </a:extLst>
          </p:cNvPr>
          <p:cNvSpPr/>
          <p:nvPr/>
        </p:nvSpPr>
        <p:spPr>
          <a:xfrm>
            <a:off x="1524000" y="539750"/>
            <a:ext cx="6096000" cy="40640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/>
          </a:p>
          <a:p>
            <a:pPr lvl="1">
              <a:buChar char="•"/>
            </a:pPr>
            <a:endParaRPr lang="en-US"/>
          </a:p>
          <a:p>
            <a:pPr lvl="2">
              <a:buChar char="•"/>
            </a:pPr>
            <a:endParaRPr lang="en-US"/>
          </a:p>
          <a:p>
            <a:pPr lvl="2">
              <a:buChar char="•"/>
            </a:pPr>
            <a:endParaRPr lang="en-US"/>
          </a:p>
          <a:p>
            <a:pPr lvl="1">
              <a:buChar char="•"/>
            </a:pPr>
            <a:endParaRPr lang="en-US"/>
          </a:p>
          <a:p>
            <a:pPr lvl="2">
              <a:buChar char="•"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49052-0E29-9871-1486-76705C24FB64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C00000"/>
                </a:solidFill>
                <a:latin typeface="Agency FB" panose="020B0503020202020204" pitchFamily="34" charset="77"/>
              </a:rPr>
              <a:t>Functional Hierarchy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35DEF-4BFD-8A4A-6F25-5531DE62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83" y="1470375"/>
            <a:ext cx="7496833" cy="34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1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4624-DE31-B51F-1556-AF3A854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9024"/>
            <a:ext cx="8229600" cy="64406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/>
                <a:latin typeface="Agency FB" panose="020B0503020202020204" pitchFamily="34" charset="77"/>
              </a:rPr>
              <a:t>Requirement Statements</a:t>
            </a:r>
            <a:endParaRPr lang="en-US" sz="36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4396-687B-D954-48F8-FCDEC964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494" y="1134541"/>
            <a:ext cx="8704162" cy="4201387"/>
          </a:xfrm>
        </p:spPr>
        <p:txBody>
          <a:bodyPr>
            <a:noAutofit/>
          </a:bodyPr>
          <a:lstStyle/>
          <a:p>
            <a:pPr marL="230188" indent="-219075">
              <a:buClr>
                <a:srgbClr val="C00000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effectLst/>
                <a:latin typeface="Agency FB" panose="020B0503020202020204" pitchFamily="34" charset="77"/>
              </a:rPr>
              <a:t>Requirement Statement 1:</a:t>
            </a:r>
          </a:p>
          <a:p>
            <a:pPr marL="230188" lvl="1" indent="0" algn="l">
              <a:buNone/>
            </a:pPr>
            <a:r>
              <a:rPr lang="en-US" sz="2200" dirty="0">
                <a:solidFill>
                  <a:srgbClr val="C00000"/>
                </a:solidFill>
                <a:effectLst/>
                <a:latin typeface="Agency FB" panose="020B0503020202020204" pitchFamily="34" charset="77"/>
              </a:rPr>
              <a:t>Level of Architecture: </a:t>
            </a:r>
            <a:r>
              <a:rPr lang="en-US" sz="2200" dirty="0">
                <a:solidFill>
                  <a:srgbClr val="374151"/>
                </a:solidFill>
                <a:effectLst/>
                <a:latin typeface="Agency FB" panose="020B0503020202020204" pitchFamily="34" charset="77"/>
              </a:rPr>
              <a:t>Component</a:t>
            </a:r>
          </a:p>
          <a:p>
            <a:pPr marL="230188" lvl="1" indent="0" algn="l">
              <a:buNone/>
            </a:pPr>
            <a:r>
              <a:rPr lang="en-US" sz="2200" dirty="0">
                <a:solidFill>
                  <a:srgbClr val="C00000"/>
                </a:solidFill>
                <a:effectLst/>
                <a:latin typeface="Agency FB" panose="020B0503020202020204" pitchFamily="34" charset="77"/>
              </a:rPr>
              <a:t>Requirements Baseline: </a:t>
            </a:r>
            <a:r>
              <a:rPr lang="en-US" sz="2200" dirty="0">
                <a:solidFill>
                  <a:srgbClr val="374151"/>
                </a:solidFill>
                <a:effectLst/>
                <a:latin typeface="Agency FB" panose="020B0503020202020204" pitchFamily="34" charset="77"/>
              </a:rPr>
              <a:t>Product</a:t>
            </a:r>
          </a:p>
          <a:p>
            <a:pPr marL="230188" lvl="1" indent="0" algn="just">
              <a:buNone/>
            </a:pPr>
            <a:r>
              <a:rPr lang="en-US" sz="2200" dirty="0">
                <a:solidFill>
                  <a:srgbClr val="C00000"/>
                </a:solidFill>
                <a:effectLst/>
                <a:latin typeface="Agency FB" panose="020B0503020202020204" pitchFamily="34" charset="77"/>
              </a:rPr>
              <a:t>Description: </a:t>
            </a:r>
            <a:r>
              <a:rPr lang="en-US" sz="2200" dirty="0">
                <a:solidFill>
                  <a:srgbClr val="374151"/>
                </a:solidFill>
                <a:effectLst/>
                <a:latin typeface="Agency FB" panose="020B0503020202020204" pitchFamily="34" charset="77"/>
              </a:rPr>
              <a:t>The scroll wheel component of the </a:t>
            </a:r>
            <a:r>
              <a:rPr lang="en-US" sz="2200" dirty="0" err="1">
                <a:solidFill>
                  <a:srgbClr val="374151"/>
                </a:solidFill>
                <a:effectLst/>
                <a:latin typeface="Agency FB" panose="020B0503020202020204" pitchFamily="34" charset="77"/>
              </a:rPr>
              <a:t>mightyMouse</a:t>
            </a:r>
            <a:r>
              <a:rPr lang="en-US" sz="2200" dirty="0">
                <a:solidFill>
                  <a:srgbClr val="374151"/>
                </a:solidFill>
                <a:effectLst/>
                <a:latin typeface="Agency FB" panose="020B0503020202020204" pitchFamily="34" charset="77"/>
              </a:rPr>
              <a:t> shall have a maximum resistance force of 30g, to ensure smooth scrolling for the end user.</a:t>
            </a:r>
          </a:p>
          <a:p>
            <a:pPr marL="0" lvl="1" indent="0" algn="l">
              <a:spcBef>
                <a:spcPts val="0"/>
              </a:spcBef>
              <a:buNone/>
            </a:pPr>
            <a:endParaRPr lang="en-US" sz="900" dirty="0">
              <a:solidFill>
                <a:srgbClr val="374151"/>
              </a:solidFill>
              <a:effectLst/>
              <a:latin typeface="Agency FB" panose="020B0503020202020204" pitchFamily="34" charset="77"/>
            </a:endParaRPr>
          </a:p>
          <a:p>
            <a:pPr marL="230188" indent="-219075">
              <a:buClr>
                <a:srgbClr val="C00000"/>
              </a:buClr>
              <a:buFont typeface="+mj-lt"/>
              <a:buAutoNum type="arabicPeriod" startAt="2"/>
            </a:pPr>
            <a:r>
              <a:rPr lang="en-US" sz="2200" dirty="0">
                <a:solidFill>
                  <a:srgbClr val="C00000"/>
                </a:solidFill>
                <a:effectLst/>
                <a:latin typeface="Agency FB" panose="020B0503020202020204" pitchFamily="34" charset="77"/>
              </a:rPr>
              <a:t>Requirement Statement 2:</a:t>
            </a:r>
          </a:p>
          <a:p>
            <a:pPr marL="230188" lvl="1" indent="0" algn="l">
              <a:buNone/>
            </a:pPr>
            <a:r>
              <a:rPr lang="en-US" sz="2200" dirty="0">
                <a:solidFill>
                  <a:srgbClr val="C00000"/>
                </a:solidFill>
                <a:effectLst/>
                <a:latin typeface="Agency FB" panose="020B0503020202020204" pitchFamily="34" charset="77"/>
              </a:rPr>
              <a:t>Level of Architecture: </a:t>
            </a:r>
            <a:r>
              <a:rPr lang="en-US" sz="2200" dirty="0">
                <a:solidFill>
                  <a:srgbClr val="374151"/>
                </a:solidFill>
                <a:effectLst/>
                <a:latin typeface="Agency FB" panose="020B0503020202020204" pitchFamily="34" charset="77"/>
              </a:rPr>
              <a:t>Assembly</a:t>
            </a:r>
          </a:p>
          <a:p>
            <a:pPr marL="230188" lvl="1" indent="0" algn="l">
              <a:buNone/>
            </a:pPr>
            <a:r>
              <a:rPr lang="en-US" sz="2200" dirty="0">
                <a:solidFill>
                  <a:srgbClr val="C00000"/>
                </a:solidFill>
                <a:effectLst/>
                <a:latin typeface="Agency FB" panose="020B0503020202020204" pitchFamily="34" charset="77"/>
              </a:rPr>
              <a:t>Requirements Baseline: </a:t>
            </a:r>
            <a:r>
              <a:rPr lang="en-US" sz="2200" dirty="0">
                <a:solidFill>
                  <a:srgbClr val="374151"/>
                </a:solidFill>
                <a:effectLst/>
                <a:latin typeface="Agency FB" panose="020B0503020202020204" pitchFamily="34" charset="77"/>
              </a:rPr>
              <a:t>Functional</a:t>
            </a:r>
          </a:p>
          <a:p>
            <a:pPr marL="230188" lvl="1" indent="0" algn="just">
              <a:buNone/>
            </a:pPr>
            <a:r>
              <a:rPr lang="en-US" sz="2200" dirty="0">
                <a:solidFill>
                  <a:srgbClr val="C00000"/>
                </a:solidFill>
                <a:effectLst/>
                <a:latin typeface="Agency FB" panose="020B0503020202020204" pitchFamily="34" charset="77"/>
              </a:rPr>
              <a:t>Description: </a:t>
            </a:r>
            <a:r>
              <a:rPr lang="en-US" sz="2200" dirty="0">
                <a:solidFill>
                  <a:srgbClr val="374151"/>
                </a:solidFill>
                <a:effectLst/>
                <a:latin typeface="Agency FB" panose="020B0503020202020204" pitchFamily="34" charset="77"/>
              </a:rPr>
              <a:t>The microcontroller component shall have a maximum response time of 1 millisecond to ensure quick and responsive user input.</a:t>
            </a:r>
          </a:p>
          <a:p>
            <a:pPr marL="114300" indent="0">
              <a:buNone/>
            </a:pPr>
            <a:endParaRPr lang="en-US" sz="2200" dirty="0">
              <a:latin typeface="Agency FB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11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39AF-B9EF-BF74-62F3-5F4A67A8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6263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CDRL’s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C082B98-0854-315C-2632-679473BBF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919519"/>
              </p:ext>
            </p:extLst>
          </p:nvPr>
        </p:nvGraphicFramePr>
        <p:xfrm>
          <a:off x="1722624" y="1182692"/>
          <a:ext cx="5309486" cy="3960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062031" imgH="6012298" progId="Excel.Sheet.8">
                  <p:embed/>
                </p:oleObj>
              </mc:Choice>
              <mc:Fallback>
                <p:oleObj name="Worksheet" r:id="rId2" imgW="8062031" imgH="6012298" progId="Excel.Shee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C082B98-0854-315C-2632-679473BBF1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22624" y="1182692"/>
                        <a:ext cx="5309486" cy="3960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8E396F7-161C-0153-CB14-B911653BE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071954"/>
              </p:ext>
            </p:extLst>
          </p:nvPr>
        </p:nvGraphicFramePr>
        <p:xfrm>
          <a:off x="7348654" y="2239299"/>
          <a:ext cx="1566979" cy="13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92685" progId="Excel.Sheet.8">
                  <p:embed/>
                </p:oleObj>
              </mc:Choice>
              <mc:Fallback>
                <p:oleObj name="Worksheet" showAsIcon="1" r:id="rId4" imgW="914400" imgH="792685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8E396F7-161C-0153-CB14-B911653BEF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48654" y="2239299"/>
                        <a:ext cx="1566979" cy="135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41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39AF-B9EF-BF74-62F3-5F4A67A8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WBS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BCFA4E4-3BA7-B54F-77F4-CD4470E2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89777"/>
            <a:ext cx="2962507" cy="4553723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A41099B-412C-D9FB-BACB-CC9101DC5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372269"/>
              </p:ext>
            </p:extLst>
          </p:nvPr>
        </p:nvGraphicFramePr>
        <p:xfrm>
          <a:off x="5527287" y="2073469"/>
          <a:ext cx="1721005" cy="149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3" imgW="914400" imgH="792685" progId="Acrobat.Document.DC">
                  <p:embed/>
                </p:oleObj>
              </mc:Choice>
              <mc:Fallback>
                <p:oleObj name="Acrobat Document" showAsIcon="1" r:id="rId3" imgW="914400" imgH="792685" progId="Acrobat.Document.DC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A41099B-412C-D9FB-BACB-CC9101DC51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7287" y="2073469"/>
                        <a:ext cx="1721005" cy="1490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02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381</Words>
  <Application>Microsoft Office PowerPoint</Application>
  <PresentationFormat>On-screen Show (16:9)</PresentationFormat>
  <Paragraphs>65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Arial</vt:lpstr>
      <vt:lpstr>Calibri</vt:lpstr>
      <vt:lpstr>Helvetica</vt:lpstr>
      <vt:lpstr>Office Theme</vt:lpstr>
      <vt:lpstr>Worksheet</vt:lpstr>
      <vt:lpstr>Adobe Acrobat Document</vt:lpstr>
      <vt:lpstr>mightyMouse  </vt:lpstr>
      <vt:lpstr>mightyMouse Project Proposal </vt:lpstr>
      <vt:lpstr>Project Milestones</vt:lpstr>
      <vt:lpstr>Project Plan Timeline</vt:lpstr>
      <vt:lpstr>System Architecture</vt:lpstr>
      <vt:lpstr>PowerPoint Presentation</vt:lpstr>
      <vt:lpstr>Requirement Statements</vt:lpstr>
      <vt:lpstr>CDRL’s</vt:lpstr>
      <vt:lpstr>WBS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Sai Veeramreddy</cp:lastModifiedBy>
  <cp:revision>55</cp:revision>
  <dcterms:created xsi:type="dcterms:W3CDTF">2019-02-27T15:38:32Z</dcterms:created>
  <dcterms:modified xsi:type="dcterms:W3CDTF">2023-03-20T07:36:30Z</dcterms:modified>
</cp:coreProperties>
</file>