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FB8BF-44A7-49FB-B83C-D656DE9238F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D14845EB-C34F-4E54-8E26-61371E25308F}">
      <dgm:prSet/>
      <dgm:spPr/>
      <dgm:t>
        <a:bodyPr/>
        <a:lstStyle/>
        <a:p>
          <a:r>
            <a:rPr lang="en-US" dirty="0"/>
            <a:t>PowerShell Developer – Job Description</a:t>
          </a:r>
        </a:p>
      </dgm:t>
    </dgm:pt>
    <dgm:pt modelId="{9FE5F73E-F3F0-4B5A-99B1-BE732BBE708F}" type="parTrans" cxnId="{C8752DEC-44E4-46CD-8125-139FE56E6C1B}">
      <dgm:prSet/>
      <dgm:spPr/>
      <dgm:t>
        <a:bodyPr/>
        <a:lstStyle/>
        <a:p>
          <a:endParaRPr lang="en-US"/>
        </a:p>
      </dgm:t>
    </dgm:pt>
    <dgm:pt modelId="{4C1E28CE-8F40-443B-A045-82963C8CB7A3}" type="sibTrans" cxnId="{C8752DEC-44E4-46CD-8125-139FE56E6C1B}">
      <dgm:prSet/>
      <dgm:spPr/>
      <dgm:t>
        <a:bodyPr/>
        <a:lstStyle/>
        <a:p>
          <a:endParaRPr lang="en-US"/>
        </a:p>
      </dgm:t>
    </dgm:pt>
    <dgm:pt modelId="{2C7DB734-0C11-487C-9214-EFCF9E8B8847}">
      <dgm:prSet/>
      <dgm:spPr/>
      <dgm:t>
        <a:bodyPr/>
        <a:lstStyle/>
        <a:p>
          <a:r>
            <a:rPr lang="en-US" dirty="0"/>
            <a:t>Roles and Responsibilities</a:t>
          </a:r>
        </a:p>
      </dgm:t>
    </dgm:pt>
    <dgm:pt modelId="{9EB89D07-5C2E-4A5E-A6D9-1D3E6E2A5748}" type="parTrans" cxnId="{9AF67388-1EE7-4BDC-BC13-B358F7F341E4}">
      <dgm:prSet/>
      <dgm:spPr/>
      <dgm:t>
        <a:bodyPr/>
        <a:lstStyle/>
        <a:p>
          <a:endParaRPr lang="en-US"/>
        </a:p>
      </dgm:t>
    </dgm:pt>
    <dgm:pt modelId="{4F8A5F66-D3DF-4BD6-9D2F-B6305E737988}" type="sibTrans" cxnId="{9AF67388-1EE7-4BDC-BC13-B358F7F341E4}">
      <dgm:prSet/>
      <dgm:spPr/>
      <dgm:t>
        <a:bodyPr/>
        <a:lstStyle/>
        <a:p>
          <a:endParaRPr lang="en-US"/>
        </a:p>
      </dgm:t>
    </dgm:pt>
    <dgm:pt modelId="{9A58B7AF-D7BD-4FF7-BE7E-6278C21B4D54}">
      <dgm:prSet/>
      <dgm:spPr/>
      <dgm:t>
        <a:bodyPr/>
        <a:lstStyle/>
        <a:p>
          <a:r>
            <a:rPr lang="en-US" dirty="0"/>
            <a:t>Process explanation based on example. ( CPU Utilization )</a:t>
          </a:r>
        </a:p>
      </dgm:t>
    </dgm:pt>
    <dgm:pt modelId="{53B521B8-430F-4E2C-BAE0-B7A759DC5ECE}" type="parTrans" cxnId="{08D04284-A9B0-4250-AD51-162472AB7106}">
      <dgm:prSet/>
      <dgm:spPr/>
      <dgm:t>
        <a:bodyPr/>
        <a:lstStyle/>
        <a:p>
          <a:endParaRPr lang="en-US"/>
        </a:p>
      </dgm:t>
    </dgm:pt>
    <dgm:pt modelId="{30F14D4A-02B8-45E4-A1DE-C1724C604C9C}" type="sibTrans" cxnId="{08D04284-A9B0-4250-AD51-162472AB7106}">
      <dgm:prSet/>
      <dgm:spPr/>
      <dgm:t>
        <a:bodyPr/>
        <a:lstStyle/>
        <a:p>
          <a:endParaRPr lang="en-US"/>
        </a:p>
      </dgm:t>
    </dgm:pt>
    <dgm:pt modelId="{2800BA6E-1C64-467F-A5FE-194D0C9BF90F}">
      <dgm:prSet/>
      <dgm:spPr/>
      <dgm:t>
        <a:bodyPr/>
        <a:lstStyle/>
        <a:p>
          <a:r>
            <a:rPr lang="en-US"/>
            <a:t>PowerShell – Getting started</a:t>
          </a:r>
        </a:p>
      </dgm:t>
    </dgm:pt>
    <dgm:pt modelId="{24435CC5-8C17-4416-9A57-526574C87AB4}" type="parTrans" cxnId="{186EDC88-9F8A-4909-8372-4C36058D5277}">
      <dgm:prSet/>
      <dgm:spPr/>
      <dgm:t>
        <a:bodyPr/>
        <a:lstStyle/>
        <a:p>
          <a:endParaRPr lang="en-US"/>
        </a:p>
      </dgm:t>
    </dgm:pt>
    <dgm:pt modelId="{4F5B1427-5474-409C-9E35-46EBBD102305}" type="sibTrans" cxnId="{186EDC88-9F8A-4909-8372-4C36058D5277}">
      <dgm:prSet/>
      <dgm:spPr/>
      <dgm:t>
        <a:bodyPr/>
        <a:lstStyle/>
        <a:p>
          <a:endParaRPr lang="en-US"/>
        </a:p>
      </dgm:t>
    </dgm:pt>
    <dgm:pt modelId="{3D9BE05D-1A5B-4C5E-963A-DD64D8B75BC2}" type="pres">
      <dgm:prSet presAssocID="{D15FB8BF-44A7-49FB-B83C-D656DE9238F1}" presName="root" presStyleCnt="0">
        <dgm:presLayoutVars>
          <dgm:dir/>
          <dgm:resizeHandles val="exact"/>
        </dgm:presLayoutVars>
      </dgm:prSet>
      <dgm:spPr/>
    </dgm:pt>
    <dgm:pt modelId="{EEBC9F23-7179-48D0-A8E5-8B7498052E3C}" type="pres">
      <dgm:prSet presAssocID="{D15FB8BF-44A7-49FB-B83C-D656DE9238F1}" presName="container" presStyleCnt="0">
        <dgm:presLayoutVars>
          <dgm:dir/>
          <dgm:resizeHandles val="exact"/>
        </dgm:presLayoutVars>
      </dgm:prSet>
      <dgm:spPr/>
    </dgm:pt>
    <dgm:pt modelId="{CFEFA847-AB90-4BAE-815A-C954D0752F73}" type="pres">
      <dgm:prSet presAssocID="{D14845EB-C34F-4E54-8E26-61371E25308F}" presName="compNode" presStyleCnt="0"/>
      <dgm:spPr/>
    </dgm:pt>
    <dgm:pt modelId="{6B3F5D21-E958-49B1-A48F-73BC18325B8C}" type="pres">
      <dgm:prSet presAssocID="{D14845EB-C34F-4E54-8E26-61371E25308F}" presName="iconBgRect" presStyleLbl="bgShp" presStyleIdx="0" presStyleCnt="4"/>
      <dgm:spPr/>
    </dgm:pt>
    <dgm:pt modelId="{253206E7-3D47-4FAD-8868-36ACDE02BEED}" type="pres">
      <dgm:prSet presAssocID="{D14845EB-C34F-4E54-8E26-61371E2530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2D36282-B5F5-4211-A1F0-CDEC05DD21DA}" type="pres">
      <dgm:prSet presAssocID="{D14845EB-C34F-4E54-8E26-61371E25308F}" presName="spaceRect" presStyleCnt="0"/>
      <dgm:spPr/>
    </dgm:pt>
    <dgm:pt modelId="{72C7366C-24B3-4B47-B77D-3F0A13C1C320}" type="pres">
      <dgm:prSet presAssocID="{D14845EB-C34F-4E54-8E26-61371E25308F}" presName="textRect" presStyleLbl="revTx" presStyleIdx="0" presStyleCnt="4">
        <dgm:presLayoutVars>
          <dgm:chMax val="1"/>
          <dgm:chPref val="1"/>
        </dgm:presLayoutVars>
      </dgm:prSet>
      <dgm:spPr/>
    </dgm:pt>
    <dgm:pt modelId="{764FE60E-4DD1-4E63-9878-1EBCDDF599CD}" type="pres">
      <dgm:prSet presAssocID="{4C1E28CE-8F40-443B-A045-82963C8CB7A3}" presName="sibTrans" presStyleLbl="sibTrans2D1" presStyleIdx="0" presStyleCnt="0"/>
      <dgm:spPr/>
    </dgm:pt>
    <dgm:pt modelId="{DDCE5DBC-20BB-4F40-B7E5-D938F4D16278}" type="pres">
      <dgm:prSet presAssocID="{2C7DB734-0C11-487C-9214-EFCF9E8B8847}" presName="compNode" presStyleCnt="0"/>
      <dgm:spPr/>
    </dgm:pt>
    <dgm:pt modelId="{E9E81C44-3D12-4042-BB74-47E1CC15A957}" type="pres">
      <dgm:prSet presAssocID="{2C7DB734-0C11-487C-9214-EFCF9E8B8847}" presName="iconBgRect" presStyleLbl="bgShp" presStyleIdx="1" presStyleCnt="4"/>
      <dgm:spPr/>
    </dgm:pt>
    <dgm:pt modelId="{A4533EEB-F86A-4596-9872-9DD8D0B6967A}" type="pres">
      <dgm:prSet presAssocID="{2C7DB734-0C11-487C-9214-EFCF9E8B88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303C8E1-8900-442D-9D14-A9FE01D4AE73}" type="pres">
      <dgm:prSet presAssocID="{2C7DB734-0C11-487C-9214-EFCF9E8B8847}" presName="spaceRect" presStyleCnt="0"/>
      <dgm:spPr/>
    </dgm:pt>
    <dgm:pt modelId="{05C7EF3C-3E0A-47CE-8274-40C876A8D172}" type="pres">
      <dgm:prSet presAssocID="{2C7DB734-0C11-487C-9214-EFCF9E8B8847}" presName="textRect" presStyleLbl="revTx" presStyleIdx="1" presStyleCnt="4">
        <dgm:presLayoutVars>
          <dgm:chMax val="1"/>
          <dgm:chPref val="1"/>
        </dgm:presLayoutVars>
      </dgm:prSet>
      <dgm:spPr/>
    </dgm:pt>
    <dgm:pt modelId="{4AC4F856-F454-4553-8F5D-F9D6AC274242}" type="pres">
      <dgm:prSet presAssocID="{4F8A5F66-D3DF-4BD6-9D2F-B6305E737988}" presName="sibTrans" presStyleLbl="sibTrans2D1" presStyleIdx="0" presStyleCnt="0"/>
      <dgm:spPr/>
    </dgm:pt>
    <dgm:pt modelId="{21AF774D-C986-4E1B-909E-0A276CB24247}" type="pres">
      <dgm:prSet presAssocID="{9A58B7AF-D7BD-4FF7-BE7E-6278C21B4D54}" presName="compNode" presStyleCnt="0"/>
      <dgm:spPr/>
    </dgm:pt>
    <dgm:pt modelId="{D1C71211-0AFD-4C9E-939D-8D17580DE7CF}" type="pres">
      <dgm:prSet presAssocID="{9A58B7AF-D7BD-4FF7-BE7E-6278C21B4D54}" presName="iconBgRect" presStyleLbl="bgShp" presStyleIdx="2" presStyleCnt="4"/>
      <dgm:spPr/>
    </dgm:pt>
    <dgm:pt modelId="{589679D2-165E-46A9-BE38-9B4F841AC628}" type="pres">
      <dgm:prSet presAssocID="{9A58B7AF-D7BD-4FF7-BE7E-6278C21B4D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4357783-4FD1-4D4C-A462-78ECA6F27D59}" type="pres">
      <dgm:prSet presAssocID="{9A58B7AF-D7BD-4FF7-BE7E-6278C21B4D54}" presName="spaceRect" presStyleCnt="0"/>
      <dgm:spPr/>
    </dgm:pt>
    <dgm:pt modelId="{CD163FA4-6FC8-4ECD-85EC-09389F458AE8}" type="pres">
      <dgm:prSet presAssocID="{9A58B7AF-D7BD-4FF7-BE7E-6278C21B4D54}" presName="textRect" presStyleLbl="revTx" presStyleIdx="2" presStyleCnt="4">
        <dgm:presLayoutVars>
          <dgm:chMax val="1"/>
          <dgm:chPref val="1"/>
        </dgm:presLayoutVars>
      </dgm:prSet>
      <dgm:spPr/>
    </dgm:pt>
    <dgm:pt modelId="{90B4CDF9-AF50-4019-811B-32CE6918ECD7}" type="pres">
      <dgm:prSet presAssocID="{30F14D4A-02B8-45E4-A1DE-C1724C604C9C}" presName="sibTrans" presStyleLbl="sibTrans2D1" presStyleIdx="0" presStyleCnt="0"/>
      <dgm:spPr/>
    </dgm:pt>
    <dgm:pt modelId="{D7AEDE58-1F17-404D-B0CA-776940AFB77C}" type="pres">
      <dgm:prSet presAssocID="{2800BA6E-1C64-467F-A5FE-194D0C9BF90F}" presName="compNode" presStyleCnt="0"/>
      <dgm:spPr/>
    </dgm:pt>
    <dgm:pt modelId="{FC3DFE97-BFCC-4481-BD0D-147D6E7E81EC}" type="pres">
      <dgm:prSet presAssocID="{2800BA6E-1C64-467F-A5FE-194D0C9BF90F}" presName="iconBgRect" presStyleLbl="bgShp" presStyleIdx="3" presStyleCnt="4"/>
      <dgm:spPr/>
    </dgm:pt>
    <dgm:pt modelId="{3C15865B-D48E-43A0-A464-707141F4FAAA}" type="pres">
      <dgm:prSet presAssocID="{2800BA6E-1C64-467F-A5FE-194D0C9BF9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1849E33-D01A-4088-9566-568EF761C10B}" type="pres">
      <dgm:prSet presAssocID="{2800BA6E-1C64-467F-A5FE-194D0C9BF90F}" presName="spaceRect" presStyleCnt="0"/>
      <dgm:spPr/>
    </dgm:pt>
    <dgm:pt modelId="{F5476458-F861-45B5-B044-3BD4996B6A80}" type="pres">
      <dgm:prSet presAssocID="{2800BA6E-1C64-467F-A5FE-194D0C9BF9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B6D23E-21F4-4891-A617-67FCAE351A48}" type="presOf" srcId="{30F14D4A-02B8-45E4-A1DE-C1724C604C9C}" destId="{90B4CDF9-AF50-4019-811B-32CE6918ECD7}" srcOrd="0" destOrd="0" presId="urn:microsoft.com/office/officeart/2018/2/layout/IconCircleList"/>
    <dgm:cxn modelId="{0D26BF62-5462-4D12-B4E8-2A1CF2FA5B81}" type="presOf" srcId="{D14845EB-C34F-4E54-8E26-61371E25308F}" destId="{72C7366C-24B3-4B47-B77D-3F0A13C1C320}" srcOrd="0" destOrd="0" presId="urn:microsoft.com/office/officeart/2018/2/layout/IconCircleList"/>
    <dgm:cxn modelId="{A3874371-E83C-46D6-9123-3CCF0E08B901}" type="presOf" srcId="{4C1E28CE-8F40-443B-A045-82963C8CB7A3}" destId="{764FE60E-4DD1-4E63-9878-1EBCDDF599CD}" srcOrd="0" destOrd="0" presId="urn:microsoft.com/office/officeart/2018/2/layout/IconCircleList"/>
    <dgm:cxn modelId="{08D04284-A9B0-4250-AD51-162472AB7106}" srcId="{D15FB8BF-44A7-49FB-B83C-D656DE9238F1}" destId="{9A58B7AF-D7BD-4FF7-BE7E-6278C21B4D54}" srcOrd="2" destOrd="0" parTransId="{53B521B8-430F-4E2C-BAE0-B7A759DC5ECE}" sibTransId="{30F14D4A-02B8-45E4-A1DE-C1724C604C9C}"/>
    <dgm:cxn modelId="{9AF67388-1EE7-4BDC-BC13-B358F7F341E4}" srcId="{D15FB8BF-44A7-49FB-B83C-D656DE9238F1}" destId="{2C7DB734-0C11-487C-9214-EFCF9E8B8847}" srcOrd="1" destOrd="0" parTransId="{9EB89D07-5C2E-4A5E-A6D9-1D3E6E2A5748}" sibTransId="{4F8A5F66-D3DF-4BD6-9D2F-B6305E737988}"/>
    <dgm:cxn modelId="{186EDC88-9F8A-4909-8372-4C36058D5277}" srcId="{D15FB8BF-44A7-49FB-B83C-D656DE9238F1}" destId="{2800BA6E-1C64-467F-A5FE-194D0C9BF90F}" srcOrd="3" destOrd="0" parTransId="{24435CC5-8C17-4416-9A57-526574C87AB4}" sibTransId="{4F5B1427-5474-409C-9E35-46EBBD102305}"/>
    <dgm:cxn modelId="{0FCBD79B-7B45-44CF-B019-9CA8A1CD1974}" type="presOf" srcId="{D15FB8BF-44A7-49FB-B83C-D656DE9238F1}" destId="{3D9BE05D-1A5B-4C5E-963A-DD64D8B75BC2}" srcOrd="0" destOrd="0" presId="urn:microsoft.com/office/officeart/2018/2/layout/IconCircleList"/>
    <dgm:cxn modelId="{E9DB08A3-CBBC-4876-B264-F5E1E6A33500}" type="presOf" srcId="{2800BA6E-1C64-467F-A5FE-194D0C9BF90F}" destId="{F5476458-F861-45B5-B044-3BD4996B6A80}" srcOrd="0" destOrd="0" presId="urn:microsoft.com/office/officeart/2018/2/layout/IconCircleList"/>
    <dgm:cxn modelId="{A7C0E9AF-C34E-44F6-8E4C-3B8A6DDFCF0C}" type="presOf" srcId="{4F8A5F66-D3DF-4BD6-9D2F-B6305E737988}" destId="{4AC4F856-F454-4553-8F5D-F9D6AC274242}" srcOrd="0" destOrd="0" presId="urn:microsoft.com/office/officeart/2018/2/layout/IconCircleList"/>
    <dgm:cxn modelId="{734E92C6-DBBE-4A35-8633-FEC516C42E9E}" type="presOf" srcId="{9A58B7AF-D7BD-4FF7-BE7E-6278C21B4D54}" destId="{CD163FA4-6FC8-4ECD-85EC-09389F458AE8}" srcOrd="0" destOrd="0" presId="urn:microsoft.com/office/officeart/2018/2/layout/IconCircleList"/>
    <dgm:cxn modelId="{09E8E6E3-DE98-4D48-B9C1-1B686DABF77A}" type="presOf" srcId="{2C7DB734-0C11-487C-9214-EFCF9E8B8847}" destId="{05C7EF3C-3E0A-47CE-8274-40C876A8D172}" srcOrd="0" destOrd="0" presId="urn:microsoft.com/office/officeart/2018/2/layout/IconCircleList"/>
    <dgm:cxn modelId="{C8752DEC-44E4-46CD-8125-139FE56E6C1B}" srcId="{D15FB8BF-44A7-49FB-B83C-D656DE9238F1}" destId="{D14845EB-C34F-4E54-8E26-61371E25308F}" srcOrd="0" destOrd="0" parTransId="{9FE5F73E-F3F0-4B5A-99B1-BE732BBE708F}" sibTransId="{4C1E28CE-8F40-443B-A045-82963C8CB7A3}"/>
    <dgm:cxn modelId="{CD6E3F39-CE54-4838-8539-82E0F2976AC9}" type="presParOf" srcId="{3D9BE05D-1A5B-4C5E-963A-DD64D8B75BC2}" destId="{EEBC9F23-7179-48D0-A8E5-8B7498052E3C}" srcOrd="0" destOrd="0" presId="urn:microsoft.com/office/officeart/2018/2/layout/IconCircleList"/>
    <dgm:cxn modelId="{5EC939BA-DF3B-4BCD-BD96-F3D2553B5680}" type="presParOf" srcId="{EEBC9F23-7179-48D0-A8E5-8B7498052E3C}" destId="{CFEFA847-AB90-4BAE-815A-C954D0752F73}" srcOrd="0" destOrd="0" presId="urn:microsoft.com/office/officeart/2018/2/layout/IconCircleList"/>
    <dgm:cxn modelId="{EEDA6077-B509-4AD2-B9B6-22BF6302DF48}" type="presParOf" srcId="{CFEFA847-AB90-4BAE-815A-C954D0752F73}" destId="{6B3F5D21-E958-49B1-A48F-73BC18325B8C}" srcOrd="0" destOrd="0" presId="urn:microsoft.com/office/officeart/2018/2/layout/IconCircleList"/>
    <dgm:cxn modelId="{AD519F7D-342C-49E2-A87B-75214EEFEE8A}" type="presParOf" srcId="{CFEFA847-AB90-4BAE-815A-C954D0752F73}" destId="{253206E7-3D47-4FAD-8868-36ACDE02BEED}" srcOrd="1" destOrd="0" presId="urn:microsoft.com/office/officeart/2018/2/layout/IconCircleList"/>
    <dgm:cxn modelId="{A6494F70-62B8-40C9-AAD6-E465A26B99BA}" type="presParOf" srcId="{CFEFA847-AB90-4BAE-815A-C954D0752F73}" destId="{F2D36282-B5F5-4211-A1F0-CDEC05DD21DA}" srcOrd="2" destOrd="0" presId="urn:microsoft.com/office/officeart/2018/2/layout/IconCircleList"/>
    <dgm:cxn modelId="{A3E9CAD7-A0F5-48B2-9549-183109679307}" type="presParOf" srcId="{CFEFA847-AB90-4BAE-815A-C954D0752F73}" destId="{72C7366C-24B3-4B47-B77D-3F0A13C1C320}" srcOrd="3" destOrd="0" presId="urn:microsoft.com/office/officeart/2018/2/layout/IconCircleList"/>
    <dgm:cxn modelId="{D21EFA71-C9DB-44D1-9FA0-56BB6EA9BF92}" type="presParOf" srcId="{EEBC9F23-7179-48D0-A8E5-8B7498052E3C}" destId="{764FE60E-4DD1-4E63-9878-1EBCDDF599CD}" srcOrd="1" destOrd="0" presId="urn:microsoft.com/office/officeart/2018/2/layout/IconCircleList"/>
    <dgm:cxn modelId="{4B13E5E9-A169-4A49-BE0E-09801FAC0B6F}" type="presParOf" srcId="{EEBC9F23-7179-48D0-A8E5-8B7498052E3C}" destId="{DDCE5DBC-20BB-4F40-B7E5-D938F4D16278}" srcOrd="2" destOrd="0" presId="urn:microsoft.com/office/officeart/2018/2/layout/IconCircleList"/>
    <dgm:cxn modelId="{68D44C6A-8558-467A-BF63-588C7343C3E0}" type="presParOf" srcId="{DDCE5DBC-20BB-4F40-B7E5-D938F4D16278}" destId="{E9E81C44-3D12-4042-BB74-47E1CC15A957}" srcOrd="0" destOrd="0" presId="urn:microsoft.com/office/officeart/2018/2/layout/IconCircleList"/>
    <dgm:cxn modelId="{4E340220-69CD-4F41-ACC1-F1B39D9DCE3C}" type="presParOf" srcId="{DDCE5DBC-20BB-4F40-B7E5-D938F4D16278}" destId="{A4533EEB-F86A-4596-9872-9DD8D0B6967A}" srcOrd="1" destOrd="0" presId="urn:microsoft.com/office/officeart/2018/2/layout/IconCircleList"/>
    <dgm:cxn modelId="{BE126F40-8562-4D89-ABDC-7849C3F3DE4F}" type="presParOf" srcId="{DDCE5DBC-20BB-4F40-B7E5-D938F4D16278}" destId="{3303C8E1-8900-442D-9D14-A9FE01D4AE73}" srcOrd="2" destOrd="0" presId="urn:microsoft.com/office/officeart/2018/2/layout/IconCircleList"/>
    <dgm:cxn modelId="{C630CF13-942C-4527-973F-7BF6AEA69A67}" type="presParOf" srcId="{DDCE5DBC-20BB-4F40-B7E5-D938F4D16278}" destId="{05C7EF3C-3E0A-47CE-8274-40C876A8D172}" srcOrd="3" destOrd="0" presId="urn:microsoft.com/office/officeart/2018/2/layout/IconCircleList"/>
    <dgm:cxn modelId="{144081C7-C489-4D66-954E-0365A0284A11}" type="presParOf" srcId="{EEBC9F23-7179-48D0-A8E5-8B7498052E3C}" destId="{4AC4F856-F454-4553-8F5D-F9D6AC274242}" srcOrd="3" destOrd="0" presId="urn:microsoft.com/office/officeart/2018/2/layout/IconCircleList"/>
    <dgm:cxn modelId="{811F6FB6-1E81-4C20-8AD5-5E860D9EE9D3}" type="presParOf" srcId="{EEBC9F23-7179-48D0-A8E5-8B7498052E3C}" destId="{21AF774D-C986-4E1B-909E-0A276CB24247}" srcOrd="4" destOrd="0" presId="urn:microsoft.com/office/officeart/2018/2/layout/IconCircleList"/>
    <dgm:cxn modelId="{D3C952C1-05E2-4F6E-BECF-8D4695B1B4E0}" type="presParOf" srcId="{21AF774D-C986-4E1B-909E-0A276CB24247}" destId="{D1C71211-0AFD-4C9E-939D-8D17580DE7CF}" srcOrd="0" destOrd="0" presId="urn:microsoft.com/office/officeart/2018/2/layout/IconCircleList"/>
    <dgm:cxn modelId="{9F759F6A-98D0-43A2-A6C4-F934F85B1205}" type="presParOf" srcId="{21AF774D-C986-4E1B-909E-0A276CB24247}" destId="{589679D2-165E-46A9-BE38-9B4F841AC628}" srcOrd="1" destOrd="0" presId="urn:microsoft.com/office/officeart/2018/2/layout/IconCircleList"/>
    <dgm:cxn modelId="{85071E1F-012E-40B3-A636-C0619375E2C6}" type="presParOf" srcId="{21AF774D-C986-4E1B-909E-0A276CB24247}" destId="{E4357783-4FD1-4D4C-A462-78ECA6F27D59}" srcOrd="2" destOrd="0" presId="urn:microsoft.com/office/officeart/2018/2/layout/IconCircleList"/>
    <dgm:cxn modelId="{6ADF3607-4628-472F-9308-60B7ADE1F5FD}" type="presParOf" srcId="{21AF774D-C986-4E1B-909E-0A276CB24247}" destId="{CD163FA4-6FC8-4ECD-85EC-09389F458AE8}" srcOrd="3" destOrd="0" presId="urn:microsoft.com/office/officeart/2018/2/layout/IconCircleList"/>
    <dgm:cxn modelId="{67CAC678-9202-4217-B695-65AF85BC5F42}" type="presParOf" srcId="{EEBC9F23-7179-48D0-A8E5-8B7498052E3C}" destId="{90B4CDF9-AF50-4019-811B-32CE6918ECD7}" srcOrd="5" destOrd="0" presId="urn:microsoft.com/office/officeart/2018/2/layout/IconCircleList"/>
    <dgm:cxn modelId="{CB5EB0DF-B83C-4549-A6A1-08E70742AFFD}" type="presParOf" srcId="{EEBC9F23-7179-48D0-A8E5-8B7498052E3C}" destId="{D7AEDE58-1F17-404D-B0CA-776940AFB77C}" srcOrd="6" destOrd="0" presId="urn:microsoft.com/office/officeart/2018/2/layout/IconCircleList"/>
    <dgm:cxn modelId="{D7D6F661-8E1D-48AE-AFB1-BF3BBF2A5383}" type="presParOf" srcId="{D7AEDE58-1F17-404D-B0CA-776940AFB77C}" destId="{FC3DFE97-BFCC-4481-BD0D-147D6E7E81EC}" srcOrd="0" destOrd="0" presId="urn:microsoft.com/office/officeart/2018/2/layout/IconCircleList"/>
    <dgm:cxn modelId="{EF24084B-9BEE-47D9-8B22-BD0FCB5CDDC6}" type="presParOf" srcId="{D7AEDE58-1F17-404D-B0CA-776940AFB77C}" destId="{3C15865B-D48E-43A0-A464-707141F4FAAA}" srcOrd="1" destOrd="0" presId="urn:microsoft.com/office/officeart/2018/2/layout/IconCircleList"/>
    <dgm:cxn modelId="{17D44D92-39DC-425A-842A-C9C2F2BB6F5F}" type="presParOf" srcId="{D7AEDE58-1F17-404D-B0CA-776940AFB77C}" destId="{61849E33-D01A-4088-9566-568EF761C10B}" srcOrd="2" destOrd="0" presId="urn:microsoft.com/office/officeart/2018/2/layout/IconCircleList"/>
    <dgm:cxn modelId="{2A64388A-DBBF-4F3B-B1B3-C3360D109C56}" type="presParOf" srcId="{D7AEDE58-1F17-404D-B0CA-776940AFB77C}" destId="{F5476458-F861-45B5-B044-3BD4996B6A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45E7B-3CC7-49E8-8AE1-00DE49A6CE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72D985-43A0-48E6-93DF-06DFD08FF984}">
      <dgm:prSet/>
      <dgm:spPr/>
      <dgm:t>
        <a:bodyPr/>
        <a:lstStyle/>
        <a:p>
          <a:r>
            <a:rPr lang="en-US" dirty="0"/>
            <a:t>Working with Objects</a:t>
          </a:r>
        </a:p>
      </dgm:t>
    </dgm:pt>
    <dgm:pt modelId="{C77B378E-C9DD-4090-A01F-7D2A9A5327EC}" type="parTrans" cxnId="{75AFC9BA-00FE-4B22-A7BC-A08EEA5234CB}">
      <dgm:prSet/>
      <dgm:spPr/>
      <dgm:t>
        <a:bodyPr/>
        <a:lstStyle/>
        <a:p>
          <a:endParaRPr lang="en-US"/>
        </a:p>
      </dgm:t>
    </dgm:pt>
    <dgm:pt modelId="{C6C98D74-D079-47CA-9EF7-5D911C505935}" type="sibTrans" cxnId="{75AFC9BA-00FE-4B22-A7BC-A08EEA5234CB}">
      <dgm:prSet/>
      <dgm:spPr/>
      <dgm:t>
        <a:bodyPr/>
        <a:lstStyle/>
        <a:p>
          <a:endParaRPr lang="en-US"/>
        </a:p>
      </dgm:t>
    </dgm:pt>
    <dgm:pt modelId="{BEE5D97F-5701-4B0F-9E93-6B252722CF68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5C7DA498-005D-41EF-A5A1-F6AB316FA988}" type="parTrans" cxnId="{061C3F6B-76B0-417F-A4EA-CC3A61A1CA4F}">
      <dgm:prSet/>
      <dgm:spPr/>
      <dgm:t>
        <a:bodyPr/>
        <a:lstStyle/>
        <a:p>
          <a:endParaRPr lang="en-US"/>
        </a:p>
      </dgm:t>
    </dgm:pt>
    <dgm:pt modelId="{061FE27E-544D-4312-BE4E-1EBF210625CF}" type="sibTrans" cxnId="{061C3F6B-76B0-417F-A4EA-CC3A61A1CA4F}">
      <dgm:prSet/>
      <dgm:spPr/>
      <dgm:t>
        <a:bodyPr/>
        <a:lstStyle/>
        <a:p>
          <a:endParaRPr lang="en-US"/>
        </a:p>
      </dgm:t>
    </dgm:pt>
    <dgm:pt modelId="{3EC75EBE-EAB4-4327-8844-F537F6DA80A2}">
      <dgm:prSet/>
      <dgm:spPr/>
      <dgm:t>
        <a:bodyPr/>
        <a:lstStyle/>
        <a:p>
          <a:r>
            <a:rPr lang="en-US" dirty="0"/>
            <a:t>How can we approach a problem?</a:t>
          </a:r>
        </a:p>
      </dgm:t>
    </dgm:pt>
    <dgm:pt modelId="{BA409961-4977-42C2-9DD1-455B9B8755A5}" type="parTrans" cxnId="{529A7717-E0A5-4F5B-AA61-BB1A7FE4C86D}">
      <dgm:prSet/>
      <dgm:spPr/>
      <dgm:t>
        <a:bodyPr/>
        <a:lstStyle/>
        <a:p>
          <a:endParaRPr lang="en-US"/>
        </a:p>
      </dgm:t>
    </dgm:pt>
    <dgm:pt modelId="{4814017E-6E09-461F-9BC6-96BDCD9F884A}" type="sibTrans" cxnId="{529A7717-E0A5-4F5B-AA61-BB1A7FE4C86D}">
      <dgm:prSet/>
      <dgm:spPr/>
      <dgm:t>
        <a:bodyPr/>
        <a:lstStyle/>
        <a:p>
          <a:endParaRPr lang="en-US"/>
        </a:p>
      </dgm:t>
    </dgm:pt>
    <dgm:pt modelId="{03867FED-309C-4A39-92D4-A42C41B260CF}">
      <dgm:prSet/>
      <dgm:spPr/>
      <dgm:t>
        <a:bodyPr/>
        <a:lstStyle/>
        <a:p>
          <a:r>
            <a:rPr lang="en-US" dirty="0"/>
            <a:t>Loops – DIY</a:t>
          </a:r>
        </a:p>
      </dgm:t>
    </dgm:pt>
    <dgm:pt modelId="{A7D6002D-EFA2-4423-B32D-5196681FA3D1}" type="parTrans" cxnId="{8A6D8429-272E-4515-A55E-458C04DCD6A3}">
      <dgm:prSet/>
      <dgm:spPr/>
      <dgm:t>
        <a:bodyPr/>
        <a:lstStyle/>
        <a:p>
          <a:endParaRPr lang="en-US"/>
        </a:p>
      </dgm:t>
    </dgm:pt>
    <dgm:pt modelId="{4A2286B6-88FE-4DB9-BC35-87BF36CBC7B9}" type="sibTrans" cxnId="{8A6D8429-272E-4515-A55E-458C04DCD6A3}">
      <dgm:prSet/>
      <dgm:spPr/>
      <dgm:t>
        <a:bodyPr/>
        <a:lstStyle/>
        <a:p>
          <a:endParaRPr lang="en-US"/>
        </a:p>
      </dgm:t>
    </dgm:pt>
    <dgm:pt modelId="{E5013D82-D9ED-4985-9824-A41FE2661671}">
      <dgm:prSet/>
      <dgm:spPr/>
      <dgm:t>
        <a:bodyPr/>
        <a:lstStyle/>
        <a:p>
          <a:r>
            <a:rPr lang="en-US" dirty="0"/>
            <a:t>Some sample scripts - DIY</a:t>
          </a:r>
        </a:p>
      </dgm:t>
    </dgm:pt>
    <dgm:pt modelId="{1737E56D-0FE6-42B9-B2CB-075CC3DFD724}" type="parTrans" cxnId="{364A8DF0-043C-422C-B447-035C74A459B5}">
      <dgm:prSet/>
      <dgm:spPr/>
      <dgm:t>
        <a:bodyPr/>
        <a:lstStyle/>
        <a:p>
          <a:endParaRPr lang="en-US"/>
        </a:p>
      </dgm:t>
    </dgm:pt>
    <dgm:pt modelId="{A13000E3-1EBB-484B-9787-6BE1EF80A780}" type="sibTrans" cxnId="{364A8DF0-043C-422C-B447-035C74A459B5}">
      <dgm:prSet/>
      <dgm:spPr/>
      <dgm:t>
        <a:bodyPr/>
        <a:lstStyle/>
        <a:p>
          <a:endParaRPr lang="en-US"/>
        </a:p>
      </dgm:t>
    </dgm:pt>
    <dgm:pt modelId="{51376B4B-163D-44CD-95DF-EFC7E0D75B51}" type="pres">
      <dgm:prSet presAssocID="{D7745E7B-3CC7-49E8-8AE1-00DE49A6CEFF}" presName="vert0" presStyleCnt="0">
        <dgm:presLayoutVars>
          <dgm:dir/>
          <dgm:animOne val="branch"/>
          <dgm:animLvl val="lvl"/>
        </dgm:presLayoutVars>
      </dgm:prSet>
      <dgm:spPr/>
    </dgm:pt>
    <dgm:pt modelId="{57C87B0F-D8DB-4092-B1A2-C03CC4961D47}" type="pres">
      <dgm:prSet presAssocID="{4A72D985-43A0-48E6-93DF-06DFD08FF984}" presName="thickLine" presStyleLbl="alignNode1" presStyleIdx="0" presStyleCnt="5"/>
      <dgm:spPr/>
    </dgm:pt>
    <dgm:pt modelId="{F761F434-9AE1-4392-96C7-68E087DBB0DA}" type="pres">
      <dgm:prSet presAssocID="{4A72D985-43A0-48E6-93DF-06DFD08FF984}" presName="horz1" presStyleCnt="0"/>
      <dgm:spPr/>
    </dgm:pt>
    <dgm:pt modelId="{6BA59D0B-D782-4F61-92F3-AC85F782D7D5}" type="pres">
      <dgm:prSet presAssocID="{4A72D985-43A0-48E6-93DF-06DFD08FF984}" presName="tx1" presStyleLbl="revTx" presStyleIdx="0" presStyleCnt="5"/>
      <dgm:spPr/>
    </dgm:pt>
    <dgm:pt modelId="{E21367B5-FCEC-47FE-889B-7BE9B13E5081}" type="pres">
      <dgm:prSet presAssocID="{4A72D985-43A0-48E6-93DF-06DFD08FF984}" presName="vert1" presStyleCnt="0"/>
      <dgm:spPr/>
    </dgm:pt>
    <dgm:pt modelId="{369C232B-F489-45A0-9175-FB00A922FAB0}" type="pres">
      <dgm:prSet presAssocID="{BEE5D97F-5701-4B0F-9E93-6B252722CF68}" presName="thickLine" presStyleLbl="alignNode1" presStyleIdx="1" presStyleCnt="5"/>
      <dgm:spPr/>
    </dgm:pt>
    <dgm:pt modelId="{32F7BEC7-2656-4E9C-9EEF-08FAE23BDA3B}" type="pres">
      <dgm:prSet presAssocID="{BEE5D97F-5701-4B0F-9E93-6B252722CF68}" presName="horz1" presStyleCnt="0"/>
      <dgm:spPr/>
    </dgm:pt>
    <dgm:pt modelId="{D692C634-43B4-4E50-9C01-126083E10CA3}" type="pres">
      <dgm:prSet presAssocID="{BEE5D97F-5701-4B0F-9E93-6B252722CF68}" presName="tx1" presStyleLbl="revTx" presStyleIdx="1" presStyleCnt="5"/>
      <dgm:spPr/>
    </dgm:pt>
    <dgm:pt modelId="{04FB2C18-61BF-4489-862B-3FA2738834E5}" type="pres">
      <dgm:prSet presAssocID="{BEE5D97F-5701-4B0F-9E93-6B252722CF68}" presName="vert1" presStyleCnt="0"/>
      <dgm:spPr/>
    </dgm:pt>
    <dgm:pt modelId="{23807E34-38AA-41D2-B29F-7988B32146DC}" type="pres">
      <dgm:prSet presAssocID="{3EC75EBE-EAB4-4327-8844-F537F6DA80A2}" presName="thickLine" presStyleLbl="alignNode1" presStyleIdx="2" presStyleCnt="5"/>
      <dgm:spPr/>
    </dgm:pt>
    <dgm:pt modelId="{D89EF406-DAB6-4096-BCCC-6098D0F8FABD}" type="pres">
      <dgm:prSet presAssocID="{3EC75EBE-EAB4-4327-8844-F537F6DA80A2}" presName="horz1" presStyleCnt="0"/>
      <dgm:spPr/>
    </dgm:pt>
    <dgm:pt modelId="{BFF6DF72-4CEB-4E66-95CD-BC43E539D1EB}" type="pres">
      <dgm:prSet presAssocID="{3EC75EBE-EAB4-4327-8844-F537F6DA80A2}" presName="tx1" presStyleLbl="revTx" presStyleIdx="2" presStyleCnt="5"/>
      <dgm:spPr/>
    </dgm:pt>
    <dgm:pt modelId="{9A196BCA-0FCB-4A22-BBAD-EC098D7CB146}" type="pres">
      <dgm:prSet presAssocID="{3EC75EBE-EAB4-4327-8844-F537F6DA80A2}" presName="vert1" presStyleCnt="0"/>
      <dgm:spPr/>
    </dgm:pt>
    <dgm:pt modelId="{9E2FBFF3-3F2B-406C-A306-C9E9F651123C}" type="pres">
      <dgm:prSet presAssocID="{03867FED-309C-4A39-92D4-A42C41B260CF}" presName="thickLine" presStyleLbl="alignNode1" presStyleIdx="3" presStyleCnt="5"/>
      <dgm:spPr/>
    </dgm:pt>
    <dgm:pt modelId="{436CA16E-B65D-4BF9-9D11-58668CE548C3}" type="pres">
      <dgm:prSet presAssocID="{03867FED-309C-4A39-92D4-A42C41B260CF}" presName="horz1" presStyleCnt="0"/>
      <dgm:spPr/>
    </dgm:pt>
    <dgm:pt modelId="{B2E3AC5A-799F-4242-BFB8-0F98A5498FD8}" type="pres">
      <dgm:prSet presAssocID="{03867FED-309C-4A39-92D4-A42C41B260CF}" presName="tx1" presStyleLbl="revTx" presStyleIdx="3" presStyleCnt="5"/>
      <dgm:spPr/>
    </dgm:pt>
    <dgm:pt modelId="{A14D9190-FB8D-4D28-967E-B76206D592D2}" type="pres">
      <dgm:prSet presAssocID="{03867FED-309C-4A39-92D4-A42C41B260CF}" presName="vert1" presStyleCnt="0"/>
      <dgm:spPr/>
    </dgm:pt>
    <dgm:pt modelId="{B3D4368C-40F2-402C-A260-1AB5112231B9}" type="pres">
      <dgm:prSet presAssocID="{E5013D82-D9ED-4985-9824-A41FE2661671}" presName="thickLine" presStyleLbl="alignNode1" presStyleIdx="4" presStyleCnt="5"/>
      <dgm:spPr/>
    </dgm:pt>
    <dgm:pt modelId="{34CBB8B5-D9E1-4C6D-A448-0A1D6C2452E4}" type="pres">
      <dgm:prSet presAssocID="{E5013D82-D9ED-4985-9824-A41FE2661671}" presName="horz1" presStyleCnt="0"/>
      <dgm:spPr/>
    </dgm:pt>
    <dgm:pt modelId="{D7F2CB0F-0792-47FF-B0F1-FE1C19C7AE9A}" type="pres">
      <dgm:prSet presAssocID="{E5013D82-D9ED-4985-9824-A41FE2661671}" presName="tx1" presStyleLbl="revTx" presStyleIdx="4" presStyleCnt="5"/>
      <dgm:spPr/>
    </dgm:pt>
    <dgm:pt modelId="{198293A0-87C8-48C7-8726-D9146BC7A5B5}" type="pres">
      <dgm:prSet presAssocID="{E5013D82-D9ED-4985-9824-A41FE2661671}" presName="vert1" presStyleCnt="0"/>
      <dgm:spPr/>
    </dgm:pt>
  </dgm:ptLst>
  <dgm:cxnLst>
    <dgm:cxn modelId="{6C5B870A-C4C4-4C1F-9A34-AD330861074C}" type="presOf" srcId="{D7745E7B-3CC7-49E8-8AE1-00DE49A6CEFF}" destId="{51376B4B-163D-44CD-95DF-EFC7E0D75B51}" srcOrd="0" destOrd="0" presId="urn:microsoft.com/office/officeart/2008/layout/LinedList"/>
    <dgm:cxn modelId="{529A7717-E0A5-4F5B-AA61-BB1A7FE4C86D}" srcId="{D7745E7B-3CC7-49E8-8AE1-00DE49A6CEFF}" destId="{3EC75EBE-EAB4-4327-8844-F537F6DA80A2}" srcOrd="2" destOrd="0" parTransId="{BA409961-4977-42C2-9DD1-455B9B8755A5}" sibTransId="{4814017E-6E09-461F-9BC6-96BDCD9F884A}"/>
    <dgm:cxn modelId="{8A6D8429-272E-4515-A55E-458C04DCD6A3}" srcId="{D7745E7B-3CC7-49E8-8AE1-00DE49A6CEFF}" destId="{03867FED-309C-4A39-92D4-A42C41B260CF}" srcOrd="3" destOrd="0" parTransId="{A7D6002D-EFA2-4423-B32D-5196681FA3D1}" sibTransId="{4A2286B6-88FE-4DB9-BC35-87BF36CBC7B9}"/>
    <dgm:cxn modelId="{3267AD38-ABF2-4FE6-8EC7-99A6BE0B6B0B}" type="presOf" srcId="{E5013D82-D9ED-4985-9824-A41FE2661671}" destId="{D7F2CB0F-0792-47FF-B0F1-FE1C19C7AE9A}" srcOrd="0" destOrd="0" presId="urn:microsoft.com/office/officeart/2008/layout/LinedList"/>
    <dgm:cxn modelId="{EE75F064-5D15-49F0-ABE2-180955C1FE60}" type="presOf" srcId="{3EC75EBE-EAB4-4327-8844-F537F6DA80A2}" destId="{BFF6DF72-4CEB-4E66-95CD-BC43E539D1EB}" srcOrd="0" destOrd="0" presId="urn:microsoft.com/office/officeart/2008/layout/LinedList"/>
    <dgm:cxn modelId="{061C3F6B-76B0-417F-A4EA-CC3A61A1CA4F}" srcId="{D7745E7B-3CC7-49E8-8AE1-00DE49A6CEFF}" destId="{BEE5D97F-5701-4B0F-9E93-6B252722CF68}" srcOrd="1" destOrd="0" parTransId="{5C7DA498-005D-41EF-A5A1-F6AB316FA988}" sibTransId="{061FE27E-544D-4312-BE4E-1EBF210625CF}"/>
    <dgm:cxn modelId="{F2CB347D-B1D0-4E4C-A067-3C7C2A4BDFD4}" type="presOf" srcId="{03867FED-309C-4A39-92D4-A42C41B260CF}" destId="{B2E3AC5A-799F-4242-BFB8-0F98A5498FD8}" srcOrd="0" destOrd="0" presId="urn:microsoft.com/office/officeart/2008/layout/LinedList"/>
    <dgm:cxn modelId="{81706D8B-CF05-4801-8378-C50E830EDB68}" type="presOf" srcId="{BEE5D97F-5701-4B0F-9E93-6B252722CF68}" destId="{D692C634-43B4-4E50-9C01-126083E10CA3}" srcOrd="0" destOrd="0" presId="urn:microsoft.com/office/officeart/2008/layout/LinedList"/>
    <dgm:cxn modelId="{75AFC9BA-00FE-4B22-A7BC-A08EEA5234CB}" srcId="{D7745E7B-3CC7-49E8-8AE1-00DE49A6CEFF}" destId="{4A72D985-43A0-48E6-93DF-06DFD08FF984}" srcOrd="0" destOrd="0" parTransId="{C77B378E-C9DD-4090-A01F-7D2A9A5327EC}" sibTransId="{C6C98D74-D079-47CA-9EF7-5D911C505935}"/>
    <dgm:cxn modelId="{C5225FC4-22FC-46CB-8702-2BD881627AB3}" type="presOf" srcId="{4A72D985-43A0-48E6-93DF-06DFD08FF984}" destId="{6BA59D0B-D782-4F61-92F3-AC85F782D7D5}" srcOrd="0" destOrd="0" presId="urn:microsoft.com/office/officeart/2008/layout/LinedList"/>
    <dgm:cxn modelId="{364A8DF0-043C-422C-B447-035C74A459B5}" srcId="{D7745E7B-3CC7-49E8-8AE1-00DE49A6CEFF}" destId="{E5013D82-D9ED-4985-9824-A41FE2661671}" srcOrd="4" destOrd="0" parTransId="{1737E56D-0FE6-42B9-B2CB-075CC3DFD724}" sibTransId="{A13000E3-1EBB-484B-9787-6BE1EF80A780}"/>
    <dgm:cxn modelId="{69CEADEA-1560-4E7B-9A05-3248D42AABFE}" type="presParOf" srcId="{51376B4B-163D-44CD-95DF-EFC7E0D75B51}" destId="{57C87B0F-D8DB-4092-B1A2-C03CC4961D47}" srcOrd="0" destOrd="0" presId="urn:microsoft.com/office/officeart/2008/layout/LinedList"/>
    <dgm:cxn modelId="{04AF0568-CFFD-461D-9BF6-2A1775AFF323}" type="presParOf" srcId="{51376B4B-163D-44CD-95DF-EFC7E0D75B51}" destId="{F761F434-9AE1-4392-96C7-68E087DBB0DA}" srcOrd="1" destOrd="0" presId="urn:microsoft.com/office/officeart/2008/layout/LinedList"/>
    <dgm:cxn modelId="{51AA60D3-FED0-4B71-B17C-AAA01E447098}" type="presParOf" srcId="{F761F434-9AE1-4392-96C7-68E087DBB0DA}" destId="{6BA59D0B-D782-4F61-92F3-AC85F782D7D5}" srcOrd="0" destOrd="0" presId="urn:microsoft.com/office/officeart/2008/layout/LinedList"/>
    <dgm:cxn modelId="{38BEDF91-9BE6-4AF8-AA53-40536727C071}" type="presParOf" srcId="{F761F434-9AE1-4392-96C7-68E087DBB0DA}" destId="{E21367B5-FCEC-47FE-889B-7BE9B13E5081}" srcOrd="1" destOrd="0" presId="urn:microsoft.com/office/officeart/2008/layout/LinedList"/>
    <dgm:cxn modelId="{04981540-916B-4020-B135-8060B35F3BB4}" type="presParOf" srcId="{51376B4B-163D-44CD-95DF-EFC7E0D75B51}" destId="{369C232B-F489-45A0-9175-FB00A922FAB0}" srcOrd="2" destOrd="0" presId="urn:microsoft.com/office/officeart/2008/layout/LinedList"/>
    <dgm:cxn modelId="{33C54069-F594-435F-84CB-E3325C4C5848}" type="presParOf" srcId="{51376B4B-163D-44CD-95DF-EFC7E0D75B51}" destId="{32F7BEC7-2656-4E9C-9EEF-08FAE23BDA3B}" srcOrd="3" destOrd="0" presId="urn:microsoft.com/office/officeart/2008/layout/LinedList"/>
    <dgm:cxn modelId="{5F0EFBC8-C75F-4A90-906F-32266EC51330}" type="presParOf" srcId="{32F7BEC7-2656-4E9C-9EEF-08FAE23BDA3B}" destId="{D692C634-43B4-4E50-9C01-126083E10CA3}" srcOrd="0" destOrd="0" presId="urn:microsoft.com/office/officeart/2008/layout/LinedList"/>
    <dgm:cxn modelId="{13754B47-24C2-43C8-BCFC-62470C72FD3B}" type="presParOf" srcId="{32F7BEC7-2656-4E9C-9EEF-08FAE23BDA3B}" destId="{04FB2C18-61BF-4489-862B-3FA2738834E5}" srcOrd="1" destOrd="0" presId="urn:microsoft.com/office/officeart/2008/layout/LinedList"/>
    <dgm:cxn modelId="{D8FCC6E9-29A6-47A3-A55B-A7F8F4810602}" type="presParOf" srcId="{51376B4B-163D-44CD-95DF-EFC7E0D75B51}" destId="{23807E34-38AA-41D2-B29F-7988B32146DC}" srcOrd="4" destOrd="0" presId="urn:microsoft.com/office/officeart/2008/layout/LinedList"/>
    <dgm:cxn modelId="{2586B267-2201-4E32-9779-8D0B67BBB762}" type="presParOf" srcId="{51376B4B-163D-44CD-95DF-EFC7E0D75B51}" destId="{D89EF406-DAB6-4096-BCCC-6098D0F8FABD}" srcOrd="5" destOrd="0" presId="urn:microsoft.com/office/officeart/2008/layout/LinedList"/>
    <dgm:cxn modelId="{ACCF3666-EE40-459A-AB0C-5455A382B276}" type="presParOf" srcId="{D89EF406-DAB6-4096-BCCC-6098D0F8FABD}" destId="{BFF6DF72-4CEB-4E66-95CD-BC43E539D1EB}" srcOrd="0" destOrd="0" presId="urn:microsoft.com/office/officeart/2008/layout/LinedList"/>
    <dgm:cxn modelId="{78789FA5-CDEC-4781-9DBC-9B09BEAEF738}" type="presParOf" srcId="{D89EF406-DAB6-4096-BCCC-6098D0F8FABD}" destId="{9A196BCA-0FCB-4A22-BBAD-EC098D7CB146}" srcOrd="1" destOrd="0" presId="urn:microsoft.com/office/officeart/2008/layout/LinedList"/>
    <dgm:cxn modelId="{B930AC63-78CB-4BFA-BE2E-87275AF4C129}" type="presParOf" srcId="{51376B4B-163D-44CD-95DF-EFC7E0D75B51}" destId="{9E2FBFF3-3F2B-406C-A306-C9E9F651123C}" srcOrd="6" destOrd="0" presId="urn:microsoft.com/office/officeart/2008/layout/LinedList"/>
    <dgm:cxn modelId="{4820A0DC-479E-4791-B7D6-90ED571F6116}" type="presParOf" srcId="{51376B4B-163D-44CD-95DF-EFC7E0D75B51}" destId="{436CA16E-B65D-4BF9-9D11-58668CE548C3}" srcOrd="7" destOrd="0" presId="urn:microsoft.com/office/officeart/2008/layout/LinedList"/>
    <dgm:cxn modelId="{AF19F3AF-72DB-4355-93A1-A09DB7EF9531}" type="presParOf" srcId="{436CA16E-B65D-4BF9-9D11-58668CE548C3}" destId="{B2E3AC5A-799F-4242-BFB8-0F98A5498FD8}" srcOrd="0" destOrd="0" presId="urn:microsoft.com/office/officeart/2008/layout/LinedList"/>
    <dgm:cxn modelId="{C25ABEEE-4ED1-4A07-8F74-271966C6E12A}" type="presParOf" srcId="{436CA16E-B65D-4BF9-9D11-58668CE548C3}" destId="{A14D9190-FB8D-4D28-967E-B76206D592D2}" srcOrd="1" destOrd="0" presId="urn:microsoft.com/office/officeart/2008/layout/LinedList"/>
    <dgm:cxn modelId="{A9B77D2C-92D9-4EBA-B264-67FF39F40F4F}" type="presParOf" srcId="{51376B4B-163D-44CD-95DF-EFC7E0D75B51}" destId="{B3D4368C-40F2-402C-A260-1AB5112231B9}" srcOrd="8" destOrd="0" presId="urn:microsoft.com/office/officeart/2008/layout/LinedList"/>
    <dgm:cxn modelId="{3462786F-99F4-4C02-8A80-556AB66CA74C}" type="presParOf" srcId="{51376B4B-163D-44CD-95DF-EFC7E0D75B51}" destId="{34CBB8B5-D9E1-4C6D-A448-0A1D6C2452E4}" srcOrd="9" destOrd="0" presId="urn:microsoft.com/office/officeart/2008/layout/LinedList"/>
    <dgm:cxn modelId="{1D850EA2-DFE2-4E04-ACD3-412AD67B932C}" type="presParOf" srcId="{34CBB8B5-D9E1-4C6D-A448-0A1D6C2452E4}" destId="{D7F2CB0F-0792-47FF-B0F1-FE1C19C7AE9A}" srcOrd="0" destOrd="0" presId="urn:microsoft.com/office/officeart/2008/layout/LinedList"/>
    <dgm:cxn modelId="{AB02A483-541E-4241-A9EA-38505D5984FB}" type="presParOf" srcId="{34CBB8B5-D9E1-4C6D-A448-0A1D6C2452E4}" destId="{198293A0-87C8-48C7-8726-D9146BC7A5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441FB-303C-439A-A6D3-644D038A8A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80D4A2-CA01-49A9-A10A-678DB48CF9C7}">
      <dgm:prSet/>
      <dgm:spPr/>
      <dgm:t>
        <a:bodyPr/>
        <a:lstStyle/>
        <a:p>
          <a:r>
            <a:rPr lang="en-US" dirty="0"/>
            <a:t>Regular Expressions </a:t>
          </a:r>
        </a:p>
      </dgm:t>
    </dgm:pt>
    <dgm:pt modelId="{927D787E-EB1B-4D66-87DC-F1E591E23C9A}" type="parTrans" cxnId="{4610EBAE-259F-46CE-953C-0CB4E199FC8D}">
      <dgm:prSet/>
      <dgm:spPr/>
      <dgm:t>
        <a:bodyPr/>
        <a:lstStyle/>
        <a:p>
          <a:endParaRPr lang="en-US"/>
        </a:p>
      </dgm:t>
    </dgm:pt>
    <dgm:pt modelId="{614CFF0D-B748-42A4-A586-7E53310ABA6F}" type="sibTrans" cxnId="{4610EBAE-259F-46CE-953C-0CB4E199FC8D}">
      <dgm:prSet/>
      <dgm:spPr/>
      <dgm:t>
        <a:bodyPr/>
        <a:lstStyle/>
        <a:p>
          <a:endParaRPr lang="en-US"/>
        </a:p>
      </dgm:t>
    </dgm:pt>
    <dgm:pt modelId="{B2ACACAF-6B9C-4548-A913-4BA7C4C15A5C}">
      <dgm:prSet/>
      <dgm:spPr/>
      <dgm:t>
        <a:bodyPr/>
        <a:lstStyle/>
        <a:p>
          <a:r>
            <a:rPr lang="en-US" dirty="0"/>
            <a:t>Flow Control Mechanism </a:t>
          </a:r>
        </a:p>
      </dgm:t>
    </dgm:pt>
    <dgm:pt modelId="{BEA14B08-9D4F-43CF-98AD-49D8CD658010}" type="parTrans" cxnId="{EBB71696-EB49-428E-8529-54567987A1DC}">
      <dgm:prSet/>
      <dgm:spPr/>
      <dgm:t>
        <a:bodyPr/>
        <a:lstStyle/>
        <a:p>
          <a:endParaRPr lang="en-US"/>
        </a:p>
      </dgm:t>
    </dgm:pt>
    <dgm:pt modelId="{0084CD99-BD7C-4F6C-A775-1E233B0FBA33}" type="sibTrans" cxnId="{EBB71696-EB49-428E-8529-54567987A1DC}">
      <dgm:prSet/>
      <dgm:spPr/>
      <dgm:t>
        <a:bodyPr/>
        <a:lstStyle/>
        <a:p>
          <a:endParaRPr lang="en-US"/>
        </a:p>
      </dgm:t>
    </dgm:pt>
    <dgm:pt modelId="{4CC06C1F-19CE-4EAE-90DF-2004C35632FC}">
      <dgm:prSet/>
      <dgm:spPr/>
      <dgm:t>
        <a:bodyPr/>
        <a:lstStyle/>
        <a:p>
          <a:r>
            <a:rPr lang="en-US" dirty="0"/>
            <a:t>Try Catch statements</a:t>
          </a:r>
        </a:p>
      </dgm:t>
    </dgm:pt>
    <dgm:pt modelId="{45788D1E-20C0-4DF7-9670-71C7E8FB58AA}" type="parTrans" cxnId="{BFB73D58-A814-47C9-847E-D26BE6FF0871}">
      <dgm:prSet/>
      <dgm:spPr/>
      <dgm:t>
        <a:bodyPr/>
        <a:lstStyle/>
        <a:p>
          <a:endParaRPr lang="en-US"/>
        </a:p>
      </dgm:t>
    </dgm:pt>
    <dgm:pt modelId="{BD40351E-9940-4D78-9454-2C96B4CF574F}" type="sibTrans" cxnId="{BFB73D58-A814-47C9-847E-D26BE6FF0871}">
      <dgm:prSet/>
      <dgm:spPr/>
      <dgm:t>
        <a:bodyPr/>
        <a:lstStyle/>
        <a:p>
          <a:endParaRPr lang="en-US"/>
        </a:p>
      </dgm:t>
    </dgm:pt>
    <dgm:pt modelId="{CE7AC69E-DEE8-484A-9039-471195D2A666}" type="pres">
      <dgm:prSet presAssocID="{A32441FB-303C-439A-A6D3-644D038A8A4C}" presName="linear" presStyleCnt="0">
        <dgm:presLayoutVars>
          <dgm:animLvl val="lvl"/>
          <dgm:resizeHandles val="exact"/>
        </dgm:presLayoutVars>
      </dgm:prSet>
      <dgm:spPr/>
    </dgm:pt>
    <dgm:pt modelId="{1A3ADA05-F38A-4523-898D-17C48B076918}" type="pres">
      <dgm:prSet presAssocID="{E980D4A2-CA01-49A9-A10A-678DB48CF9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DF03DE-80AB-4DFA-A0BD-A25F42AB6327}" type="pres">
      <dgm:prSet presAssocID="{614CFF0D-B748-42A4-A586-7E53310ABA6F}" presName="spacer" presStyleCnt="0"/>
      <dgm:spPr/>
    </dgm:pt>
    <dgm:pt modelId="{1D0BC065-E034-44C5-AF43-FA8B9E50427B}" type="pres">
      <dgm:prSet presAssocID="{B2ACACAF-6B9C-4548-A913-4BA7C4C15A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DE761A-4BD1-46D1-BE5D-F68CC2443DCD}" type="pres">
      <dgm:prSet presAssocID="{0084CD99-BD7C-4F6C-A775-1E233B0FBA33}" presName="spacer" presStyleCnt="0"/>
      <dgm:spPr/>
    </dgm:pt>
    <dgm:pt modelId="{82726295-FF4B-4F73-B01C-B94A42B66AE5}" type="pres">
      <dgm:prSet presAssocID="{4CC06C1F-19CE-4EAE-90DF-2004C35632FC}" presName="parentText" presStyleLbl="node1" presStyleIdx="2" presStyleCnt="3" custLinFactNeighborX="-8621" custLinFactNeighborY="17787">
        <dgm:presLayoutVars>
          <dgm:chMax val="0"/>
          <dgm:bulletEnabled val="1"/>
        </dgm:presLayoutVars>
      </dgm:prSet>
      <dgm:spPr/>
    </dgm:pt>
  </dgm:ptLst>
  <dgm:cxnLst>
    <dgm:cxn modelId="{BFB73D58-A814-47C9-847E-D26BE6FF0871}" srcId="{A32441FB-303C-439A-A6D3-644D038A8A4C}" destId="{4CC06C1F-19CE-4EAE-90DF-2004C35632FC}" srcOrd="2" destOrd="0" parTransId="{45788D1E-20C0-4DF7-9670-71C7E8FB58AA}" sibTransId="{BD40351E-9940-4D78-9454-2C96B4CF574F}"/>
    <dgm:cxn modelId="{A609728D-8C75-47F1-8143-EEF1E6B29AAC}" type="presOf" srcId="{B2ACACAF-6B9C-4548-A913-4BA7C4C15A5C}" destId="{1D0BC065-E034-44C5-AF43-FA8B9E50427B}" srcOrd="0" destOrd="0" presId="urn:microsoft.com/office/officeart/2005/8/layout/vList2"/>
    <dgm:cxn modelId="{EBB71696-EB49-428E-8529-54567987A1DC}" srcId="{A32441FB-303C-439A-A6D3-644D038A8A4C}" destId="{B2ACACAF-6B9C-4548-A913-4BA7C4C15A5C}" srcOrd="1" destOrd="0" parTransId="{BEA14B08-9D4F-43CF-98AD-49D8CD658010}" sibTransId="{0084CD99-BD7C-4F6C-A775-1E233B0FBA33}"/>
    <dgm:cxn modelId="{4610EBAE-259F-46CE-953C-0CB4E199FC8D}" srcId="{A32441FB-303C-439A-A6D3-644D038A8A4C}" destId="{E980D4A2-CA01-49A9-A10A-678DB48CF9C7}" srcOrd="0" destOrd="0" parTransId="{927D787E-EB1B-4D66-87DC-F1E591E23C9A}" sibTransId="{614CFF0D-B748-42A4-A586-7E53310ABA6F}"/>
    <dgm:cxn modelId="{43E137B8-F8B7-40D1-9671-AF5E5282D182}" type="presOf" srcId="{4CC06C1F-19CE-4EAE-90DF-2004C35632FC}" destId="{82726295-FF4B-4F73-B01C-B94A42B66AE5}" srcOrd="0" destOrd="0" presId="urn:microsoft.com/office/officeart/2005/8/layout/vList2"/>
    <dgm:cxn modelId="{8D0C41C9-5C66-4877-B080-CEFF2D32A4CE}" type="presOf" srcId="{A32441FB-303C-439A-A6D3-644D038A8A4C}" destId="{CE7AC69E-DEE8-484A-9039-471195D2A666}" srcOrd="0" destOrd="0" presId="urn:microsoft.com/office/officeart/2005/8/layout/vList2"/>
    <dgm:cxn modelId="{57A621FA-2435-46C6-B853-2E82697DC1D6}" type="presOf" srcId="{E980D4A2-CA01-49A9-A10A-678DB48CF9C7}" destId="{1A3ADA05-F38A-4523-898D-17C48B076918}" srcOrd="0" destOrd="0" presId="urn:microsoft.com/office/officeart/2005/8/layout/vList2"/>
    <dgm:cxn modelId="{90AF6D22-DD5B-4D93-8E7B-F7BE90AB75E6}" type="presParOf" srcId="{CE7AC69E-DEE8-484A-9039-471195D2A666}" destId="{1A3ADA05-F38A-4523-898D-17C48B076918}" srcOrd="0" destOrd="0" presId="urn:microsoft.com/office/officeart/2005/8/layout/vList2"/>
    <dgm:cxn modelId="{B334AB49-A461-41B9-B079-C8EB6B0B5AA5}" type="presParOf" srcId="{CE7AC69E-DEE8-484A-9039-471195D2A666}" destId="{D6DF03DE-80AB-4DFA-A0BD-A25F42AB6327}" srcOrd="1" destOrd="0" presId="urn:microsoft.com/office/officeart/2005/8/layout/vList2"/>
    <dgm:cxn modelId="{CADB793B-36DF-499B-B668-DE4E64E6AC1C}" type="presParOf" srcId="{CE7AC69E-DEE8-484A-9039-471195D2A666}" destId="{1D0BC065-E034-44C5-AF43-FA8B9E50427B}" srcOrd="2" destOrd="0" presId="urn:microsoft.com/office/officeart/2005/8/layout/vList2"/>
    <dgm:cxn modelId="{DD5025EF-7FE0-4DD7-873D-710E5DFA9722}" type="presParOf" srcId="{CE7AC69E-DEE8-484A-9039-471195D2A666}" destId="{65DE761A-4BD1-46D1-BE5D-F68CC2443DCD}" srcOrd="3" destOrd="0" presId="urn:microsoft.com/office/officeart/2005/8/layout/vList2"/>
    <dgm:cxn modelId="{3D27656A-AF1D-49CE-AE97-45DECDDC6724}" type="presParOf" srcId="{CE7AC69E-DEE8-484A-9039-471195D2A666}" destId="{82726295-FF4B-4F73-B01C-B94A42B66A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DD17CB-7F91-4FD0-BE0F-F5B82F31068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92FB1F-A279-4AE3-84B9-3565845DA869}">
      <dgm:prSet/>
      <dgm:spPr/>
      <dgm:t>
        <a:bodyPr/>
        <a:lstStyle/>
        <a:p>
          <a:r>
            <a:rPr lang="en-US"/>
            <a:t>API Consumption – A sample Usecase.</a:t>
          </a:r>
        </a:p>
      </dgm:t>
    </dgm:pt>
    <dgm:pt modelId="{A33AE6D3-9E8E-4CBD-A630-831BE2D95187}" type="parTrans" cxnId="{F5CD8FCB-D557-40CB-9CAE-2CD28F9BDB91}">
      <dgm:prSet/>
      <dgm:spPr/>
      <dgm:t>
        <a:bodyPr/>
        <a:lstStyle/>
        <a:p>
          <a:endParaRPr lang="en-US"/>
        </a:p>
      </dgm:t>
    </dgm:pt>
    <dgm:pt modelId="{E23EFCDE-E3C7-48EE-8706-9888F1196F1A}" type="sibTrans" cxnId="{F5CD8FCB-D557-40CB-9CAE-2CD28F9BDB91}">
      <dgm:prSet/>
      <dgm:spPr/>
      <dgm:t>
        <a:bodyPr/>
        <a:lstStyle/>
        <a:p>
          <a:endParaRPr lang="en-US"/>
        </a:p>
      </dgm:t>
    </dgm:pt>
    <dgm:pt modelId="{65E7B02F-A94E-4EC0-9DC0-8DD13335CAA6}">
      <dgm:prSet/>
      <dgm:spPr/>
      <dgm:t>
        <a:bodyPr/>
        <a:lstStyle/>
        <a:p>
          <a:r>
            <a:rPr lang="en-US" dirty="0"/>
            <a:t>Solution approach and Concepts</a:t>
          </a:r>
        </a:p>
      </dgm:t>
    </dgm:pt>
    <dgm:pt modelId="{85C0AF9F-F8A3-44C3-9C5A-85900E85E102}" type="parTrans" cxnId="{0099C99D-FAA2-4A66-910F-8B3E8CE71D3A}">
      <dgm:prSet/>
      <dgm:spPr/>
      <dgm:t>
        <a:bodyPr/>
        <a:lstStyle/>
        <a:p>
          <a:endParaRPr lang="en-US"/>
        </a:p>
      </dgm:t>
    </dgm:pt>
    <dgm:pt modelId="{B37EAC48-F63F-48AF-9C32-3350FE14A9C6}" type="sibTrans" cxnId="{0099C99D-FAA2-4A66-910F-8B3E8CE71D3A}">
      <dgm:prSet/>
      <dgm:spPr/>
      <dgm:t>
        <a:bodyPr/>
        <a:lstStyle/>
        <a:p>
          <a:endParaRPr lang="en-US"/>
        </a:p>
      </dgm:t>
    </dgm:pt>
    <dgm:pt modelId="{96161C94-33BC-4898-A19C-9B31FC933005}">
      <dgm:prSet/>
      <dgm:spPr/>
      <dgm:t>
        <a:bodyPr/>
        <a:lstStyle/>
        <a:p>
          <a:r>
            <a:rPr lang="en-US" dirty="0"/>
            <a:t>Time Zone cmdlets in PowerShell.</a:t>
          </a:r>
        </a:p>
      </dgm:t>
    </dgm:pt>
    <dgm:pt modelId="{3432EE15-F3EA-484F-A025-494424855ED1}" type="parTrans" cxnId="{57B07DBC-D22F-42F3-B0C5-C642F4543128}">
      <dgm:prSet/>
      <dgm:spPr/>
      <dgm:t>
        <a:bodyPr/>
        <a:lstStyle/>
        <a:p>
          <a:endParaRPr lang="en-US"/>
        </a:p>
      </dgm:t>
    </dgm:pt>
    <dgm:pt modelId="{49DAE8C1-8B94-4AF0-AEE4-69921414B194}" type="sibTrans" cxnId="{57B07DBC-D22F-42F3-B0C5-C642F4543128}">
      <dgm:prSet/>
      <dgm:spPr/>
      <dgm:t>
        <a:bodyPr/>
        <a:lstStyle/>
        <a:p>
          <a:endParaRPr lang="en-US"/>
        </a:p>
      </dgm:t>
    </dgm:pt>
    <dgm:pt modelId="{9D8F3688-B7D6-4957-B60A-42CF334024B0}">
      <dgm:prSet/>
      <dgm:spPr/>
      <dgm:t>
        <a:bodyPr/>
        <a:lstStyle/>
        <a:p>
          <a:r>
            <a:rPr lang="en-US" dirty="0"/>
            <a:t>Other Real-Time examples</a:t>
          </a:r>
        </a:p>
      </dgm:t>
    </dgm:pt>
    <dgm:pt modelId="{93D9F8E8-F2BF-4F8F-9222-68FB554101F1}" type="parTrans" cxnId="{AFAC822E-042E-404D-8D43-5FF60B5F2F22}">
      <dgm:prSet/>
      <dgm:spPr/>
      <dgm:t>
        <a:bodyPr/>
        <a:lstStyle/>
        <a:p>
          <a:endParaRPr lang="en-US"/>
        </a:p>
      </dgm:t>
    </dgm:pt>
    <dgm:pt modelId="{1EC2B0C7-67B5-4F21-83FD-1EAD057F1AE4}" type="sibTrans" cxnId="{AFAC822E-042E-404D-8D43-5FF60B5F2F22}">
      <dgm:prSet/>
      <dgm:spPr/>
      <dgm:t>
        <a:bodyPr/>
        <a:lstStyle/>
        <a:p>
          <a:endParaRPr lang="en-US"/>
        </a:p>
      </dgm:t>
    </dgm:pt>
    <dgm:pt modelId="{F1ED36F8-4206-44A3-B5AB-32C0F509E70B}" type="pres">
      <dgm:prSet presAssocID="{D7DD17CB-7F91-4FD0-BE0F-F5B82F310688}" presName="outerComposite" presStyleCnt="0">
        <dgm:presLayoutVars>
          <dgm:chMax val="5"/>
          <dgm:dir/>
          <dgm:resizeHandles val="exact"/>
        </dgm:presLayoutVars>
      </dgm:prSet>
      <dgm:spPr/>
    </dgm:pt>
    <dgm:pt modelId="{1A7FF009-36D5-4123-AE01-39C71B2053F0}" type="pres">
      <dgm:prSet presAssocID="{D7DD17CB-7F91-4FD0-BE0F-F5B82F310688}" presName="dummyMaxCanvas" presStyleCnt="0">
        <dgm:presLayoutVars/>
      </dgm:prSet>
      <dgm:spPr/>
    </dgm:pt>
    <dgm:pt modelId="{7F78E06C-26EC-4FD5-AF0D-A32B0F1D0D16}" type="pres">
      <dgm:prSet presAssocID="{D7DD17CB-7F91-4FD0-BE0F-F5B82F310688}" presName="FourNodes_1" presStyleLbl="node1" presStyleIdx="0" presStyleCnt="4">
        <dgm:presLayoutVars>
          <dgm:bulletEnabled val="1"/>
        </dgm:presLayoutVars>
      </dgm:prSet>
      <dgm:spPr/>
    </dgm:pt>
    <dgm:pt modelId="{7E412D44-8182-4A59-A681-EBA197A02D27}" type="pres">
      <dgm:prSet presAssocID="{D7DD17CB-7F91-4FD0-BE0F-F5B82F310688}" presName="FourNodes_2" presStyleLbl="node1" presStyleIdx="1" presStyleCnt="4">
        <dgm:presLayoutVars>
          <dgm:bulletEnabled val="1"/>
        </dgm:presLayoutVars>
      </dgm:prSet>
      <dgm:spPr/>
    </dgm:pt>
    <dgm:pt modelId="{3C3F991C-B11F-4A6A-866B-4FD52EAD5B5A}" type="pres">
      <dgm:prSet presAssocID="{D7DD17CB-7F91-4FD0-BE0F-F5B82F310688}" presName="FourNodes_3" presStyleLbl="node1" presStyleIdx="2" presStyleCnt="4">
        <dgm:presLayoutVars>
          <dgm:bulletEnabled val="1"/>
        </dgm:presLayoutVars>
      </dgm:prSet>
      <dgm:spPr/>
    </dgm:pt>
    <dgm:pt modelId="{4534DDFC-F1CB-4825-810A-17ABD079FC99}" type="pres">
      <dgm:prSet presAssocID="{D7DD17CB-7F91-4FD0-BE0F-F5B82F310688}" presName="FourNodes_4" presStyleLbl="node1" presStyleIdx="3" presStyleCnt="4">
        <dgm:presLayoutVars>
          <dgm:bulletEnabled val="1"/>
        </dgm:presLayoutVars>
      </dgm:prSet>
      <dgm:spPr/>
    </dgm:pt>
    <dgm:pt modelId="{0E98F187-D148-4C7B-8963-38C99B3BC316}" type="pres">
      <dgm:prSet presAssocID="{D7DD17CB-7F91-4FD0-BE0F-F5B82F310688}" presName="FourConn_1-2" presStyleLbl="fgAccFollowNode1" presStyleIdx="0" presStyleCnt="3">
        <dgm:presLayoutVars>
          <dgm:bulletEnabled val="1"/>
        </dgm:presLayoutVars>
      </dgm:prSet>
      <dgm:spPr/>
    </dgm:pt>
    <dgm:pt modelId="{69C47F52-B371-46DB-9D30-FB742ABB6941}" type="pres">
      <dgm:prSet presAssocID="{D7DD17CB-7F91-4FD0-BE0F-F5B82F310688}" presName="FourConn_2-3" presStyleLbl="fgAccFollowNode1" presStyleIdx="1" presStyleCnt="3">
        <dgm:presLayoutVars>
          <dgm:bulletEnabled val="1"/>
        </dgm:presLayoutVars>
      </dgm:prSet>
      <dgm:spPr/>
    </dgm:pt>
    <dgm:pt modelId="{5FA56F81-61A1-46B3-9F79-F941BC29734A}" type="pres">
      <dgm:prSet presAssocID="{D7DD17CB-7F91-4FD0-BE0F-F5B82F310688}" presName="FourConn_3-4" presStyleLbl="fgAccFollowNode1" presStyleIdx="2" presStyleCnt="3">
        <dgm:presLayoutVars>
          <dgm:bulletEnabled val="1"/>
        </dgm:presLayoutVars>
      </dgm:prSet>
      <dgm:spPr/>
    </dgm:pt>
    <dgm:pt modelId="{2DB0F3B1-628C-42E9-B928-3EF4C329DDDE}" type="pres">
      <dgm:prSet presAssocID="{D7DD17CB-7F91-4FD0-BE0F-F5B82F310688}" presName="FourNodes_1_text" presStyleLbl="node1" presStyleIdx="3" presStyleCnt="4">
        <dgm:presLayoutVars>
          <dgm:bulletEnabled val="1"/>
        </dgm:presLayoutVars>
      </dgm:prSet>
      <dgm:spPr/>
    </dgm:pt>
    <dgm:pt modelId="{ABEB6BE3-3622-4728-9990-1926D00E874A}" type="pres">
      <dgm:prSet presAssocID="{D7DD17CB-7F91-4FD0-BE0F-F5B82F310688}" presName="FourNodes_2_text" presStyleLbl="node1" presStyleIdx="3" presStyleCnt="4">
        <dgm:presLayoutVars>
          <dgm:bulletEnabled val="1"/>
        </dgm:presLayoutVars>
      </dgm:prSet>
      <dgm:spPr/>
    </dgm:pt>
    <dgm:pt modelId="{E3973E23-F142-462C-A812-09F6C403A7B9}" type="pres">
      <dgm:prSet presAssocID="{D7DD17CB-7F91-4FD0-BE0F-F5B82F310688}" presName="FourNodes_3_text" presStyleLbl="node1" presStyleIdx="3" presStyleCnt="4">
        <dgm:presLayoutVars>
          <dgm:bulletEnabled val="1"/>
        </dgm:presLayoutVars>
      </dgm:prSet>
      <dgm:spPr/>
    </dgm:pt>
    <dgm:pt modelId="{C46D01EA-0EA7-494A-8F19-113FB9DB161B}" type="pres">
      <dgm:prSet presAssocID="{D7DD17CB-7F91-4FD0-BE0F-F5B82F31068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39F1E12-8FB0-4474-8007-F546551F214A}" type="presOf" srcId="{49DAE8C1-8B94-4AF0-AEE4-69921414B194}" destId="{5FA56F81-61A1-46B3-9F79-F941BC29734A}" srcOrd="0" destOrd="0" presId="urn:microsoft.com/office/officeart/2005/8/layout/vProcess5"/>
    <dgm:cxn modelId="{D0B1732A-D43A-48CC-9617-7D22A2721A5D}" type="presOf" srcId="{B37EAC48-F63F-48AF-9C32-3350FE14A9C6}" destId="{69C47F52-B371-46DB-9D30-FB742ABB6941}" srcOrd="0" destOrd="0" presId="urn:microsoft.com/office/officeart/2005/8/layout/vProcess5"/>
    <dgm:cxn modelId="{AFAC822E-042E-404D-8D43-5FF60B5F2F22}" srcId="{D7DD17CB-7F91-4FD0-BE0F-F5B82F310688}" destId="{9D8F3688-B7D6-4957-B60A-42CF334024B0}" srcOrd="3" destOrd="0" parTransId="{93D9F8E8-F2BF-4F8F-9222-68FB554101F1}" sibTransId="{1EC2B0C7-67B5-4F21-83FD-1EAD057F1AE4}"/>
    <dgm:cxn modelId="{5F9F7939-720E-43D4-90F4-986DC770B5FC}" type="presOf" srcId="{8792FB1F-A279-4AE3-84B9-3565845DA869}" destId="{2DB0F3B1-628C-42E9-B928-3EF4C329DDDE}" srcOrd="1" destOrd="0" presId="urn:microsoft.com/office/officeart/2005/8/layout/vProcess5"/>
    <dgm:cxn modelId="{8111D33B-C8A9-4B54-A107-C939C7FF56BE}" type="presOf" srcId="{D7DD17CB-7F91-4FD0-BE0F-F5B82F310688}" destId="{F1ED36F8-4206-44A3-B5AB-32C0F509E70B}" srcOrd="0" destOrd="0" presId="urn:microsoft.com/office/officeart/2005/8/layout/vProcess5"/>
    <dgm:cxn modelId="{DF4E733E-D860-4D93-9C1D-F6882B6754D2}" type="presOf" srcId="{9D8F3688-B7D6-4957-B60A-42CF334024B0}" destId="{4534DDFC-F1CB-4825-810A-17ABD079FC99}" srcOrd="0" destOrd="0" presId="urn:microsoft.com/office/officeart/2005/8/layout/vProcess5"/>
    <dgm:cxn modelId="{5CE01A46-9C31-413D-BF3B-5FEE8D95E736}" type="presOf" srcId="{65E7B02F-A94E-4EC0-9DC0-8DD13335CAA6}" destId="{ABEB6BE3-3622-4728-9990-1926D00E874A}" srcOrd="1" destOrd="0" presId="urn:microsoft.com/office/officeart/2005/8/layout/vProcess5"/>
    <dgm:cxn modelId="{87495676-6CE1-4B05-B257-3A81AB064700}" type="presOf" srcId="{8792FB1F-A279-4AE3-84B9-3565845DA869}" destId="{7F78E06C-26EC-4FD5-AF0D-A32B0F1D0D16}" srcOrd="0" destOrd="0" presId="urn:microsoft.com/office/officeart/2005/8/layout/vProcess5"/>
    <dgm:cxn modelId="{7C03089A-C517-4803-B1A6-5C4993FE1542}" type="presOf" srcId="{96161C94-33BC-4898-A19C-9B31FC933005}" destId="{3C3F991C-B11F-4A6A-866B-4FD52EAD5B5A}" srcOrd="0" destOrd="0" presId="urn:microsoft.com/office/officeart/2005/8/layout/vProcess5"/>
    <dgm:cxn modelId="{0099C99D-FAA2-4A66-910F-8B3E8CE71D3A}" srcId="{D7DD17CB-7F91-4FD0-BE0F-F5B82F310688}" destId="{65E7B02F-A94E-4EC0-9DC0-8DD13335CAA6}" srcOrd="1" destOrd="0" parTransId="{85C0AF9F-F8A3-44C3-9C5A-85900E85E102}" sibTransId="{B37EAC48-F63F-48AF-9C32-3350FE14A9C6}"/>
    <dgm:cxn modelId="{A41162A0-874E-466D-BDDF-D9743811A90F}" type="presOf" srcId="{E23EFCDE-E3C7-48EE-8706-9888F1196F1A}" destId="{0E98F187-D148-4C7B-8963-38C99B3BC316}" srcOrd="0" destOrd="0" presId="urn:microsoft.com/office/officeart/2005/8/layout/vProcess5"/>
    <dgm:cxn modelId="{669347A0-3A9F-4224-8546-880A5B6D661B}" type="presOf" srcId="{9D8F3688-B7D6-4957-B60A-42CF334024B0}" destId="{C46D01EA-0EA7-494A-8F19-113FB9DB161B}" srcOrd="1" destOrd="0" presId="urn:microsoft.com/office/officeart/2005/8/layout/vProcess5"/>
    <dgm:cxn modelId="{57B07DBC-D22F-42F3-B0C5-C642F4543128}" srcId="{D7DD17CB-7F91-4FD0-BE0F-F5B82F310688}" destId="{96161C94-33BC-4898-A19C-9B31FC933005}" srcOrd="2" destOrd="0" parTransId="{3432EE15-F3EA-484F-A025-494424855ED1}" sibTransId="{49DAE8C1-8B94-4AF0-AEE4-69921414B194}"/>
    <dgm:cxn modelId="{BCB3B1BF-D340-4053-A1E1-66B8B38E3114}" type="presOf" srcId="{65E7B02F-A94E-4EC0-9DC0-8DD13335CAA6}" destId="{7E412D44-8182-4A59-A681-EBA197A02D27}" srcOrd="0" destOrd="0" presId="urn:microsoft.com/office/officeart/2005/8/layout/vProcess5"/>
    <dgm:cxn modelId="{F5CD8FCB-D557-40CB-9CAE-2CD28F9BDB91}" srcId="{D7DD17CB-7F91-4FD0-BE0F-F5B82F310688}" destId="{8792FB1F-A279-4AE3-84B9-3565845DA869}" srcOrd="0" destOrd="0" parTransId="{A33AE6D3-9E8E-4CBD-A630-831BE2D95187}" sibTransId="{E23EFCDE-E3C7-48EE-8706-9888F1196F1A}"/>
    <dgm:cxn modelId="{58B11EE7-2C78-47FB-92DE-B2453CCA3671}" type="presOf" srcId="{96161C94-33BC-4898-A19C-9B31FC933005}" destId="{E3973E23-F142-462C-A812-09F6C403A7B9}" srcOrd="1" destOrd="0" presId="urn:microsoft.com/office/officeart/2005/8/layout/vProcess5"/>
    <dgm:cxn modelId="{76C78F35-CB6D-4FE5-BEED-8A4CA3FC770F}" type="presParOf" srcId="{F1ED36F8-4206-44A3-B5AB-32C0F509E70B}" destId="{1A7FF009-36D5-4123-AE01-39C71B2053F0}" srcOrd="0" destOrd="0" presId="urn:microsoft.com/office/officeart/2005/8/layout/vProcess5"/>
    <dgm:cxn modelId="{C05CDE35-F52F-4D11-81B3-94167D0A337B}" type="presParOf" srcId="{F1ED36F8-4206-44A3-B5AB-32C0F509E70B}" destId="{7F78E06C-26EC-4FD5-AF0D-A32B0F1D0D16}" srcOrd="1" destOrd="0" presId="urn:microsoft.com/office/officeart/2005/8/layout/vProcess5"/>
    <dgm:cxn modelId="{A4FFCCD6-F8B4-4F63-8BEC-A0D84EBC9D1C}" type="presParOf" srcId="{F1ED36F8-4206-44A3-B5AB-32C0F509E70B}" destId="{7E412D44-8182-4A59-A681-EBA197A02D27}" srcOrd="2" destOrd="0" presId="urn:microsoft.com/office/officeart/2005/8/layout/vProcess5"/>
    <dgm:cxn modelId="{BD88AA0F-536E-48F5-9D9E-7562E8610633}" type="presParOf" srcId="{F1ED36F8-4206-44A3-B5AB-32C0F509E70B}" destId="{3C3F991C-B11F-4A6A-866B-4FD52EAD5B5A}" srcOrd="3" destOrd="0" presId="urn:microsoft.com/office/officeart/2005/8/layout/vProcess5"/>
    <dgm:cxn modelId="{EB1E6E08-EDD9-49D5-9827-CEDE1E58076B}" type="presParOf" srcId="{F1ED36F8-4206-44A3-B5AB-32C0F509E70B}" destId="{4534DDFC-F1CB-4825-810A-17ABD079FC99}" srcOrd="4" destOrd="0" presId="urn:microsoft.com/office/officeart/2005/8/layout/vProcess5"/>
    <dgm:cxn modelId="{7066E692-F09E-43E3-94F2-763812A48D78}" type="presParOf" srcId="{F1ED36F8-4206-44A3-B5AB-32C0F509E70B}" destId="{0E98F187-D148-4C7B-8963-38C99B3BC316}" srcOrd="5" destOrd="0" presId="urn:microsoft.com/office/officeart/2005/8/layout/vProcess5"/>
    <dgm:cxn modelId="{D8AAE70B-51BC-41B0-8587-0147B7B23CE4}" type="presParOf" srcId="{F1ED36F8-4206-44A3-B5AB-32C0F509E70B}" destId="{69C47F52-B371-46DB-9D30-FB742ABB6941}" srcOrd="6" destOrd="0" presId="urn:microsoft.com/office/officeart/2005/8/layout/vProcess5"/>
    <dgm:cxn modelId="{ABBEF2E9-0658-4101-9DB4-BA33ACE3A3A3}" type="presParOf" srcId="{F1ED36F8-4206-44A3-B5AB-32C0F509E70B}" destId="{5FA56F81-61A1-46B3-9F79-F941BC29734A}" srcOrd="7" destOrd="0" presId="urn:microsoft.com/office/officeart/2005/8/layout/vProcess5"/>
    <dgm:cxn modelId="{0E804480-A609-44F4-B890-08E6D6ABCA8E}" type="presParOf" srcId="{F1ED36F8-4206-44A3-B5AB-32C0F509E70B}" destId="{2DB0F3B1-628C-42E9-B928-3EF4C329DDDE}" srcOrd="8" destOrd="0" presId="urn:microsoft.com/office/officeart/2005/8/layout/vProcess5"/>
    <dgm:cxn modelId="{0DF6CE0E-EF97-4416-A66C-D5128147AC60}" type="presParOf" srcId="{F1ED36F8-4206-44A3-B5AB-32C0F509E70B}" destId="{ABEB6BE3-3622-4728-9990-1926D00E874A}" srcOrd="9" destOrd="0" presId="urn:microsoft.com/office/officeart/2005/8/layout/vProcess5"/>
    <dgm:cxn modelId="{E8973A9F-91A1-4464-BA70-FDD88A3D10AA}" type="presParOf" srcId="{F1ED36F8-4206-44A3-B5AB-32C0F509E70B}" destId="{E3973E23-F142-462C-A812-09F6C403A7B9}" srcOrd="10" destOrd="0" presId="urn:microsoft.com/office/officeart/2005/8/layout/vProcess5"/>
    <dgm:cxn modelId="{8953DC0A-34B9-44B6-B071-7DFCB8788B9D}" type="presParOf" srcId="{F1ED36F8-4206-44A3-B5AB-32C0F509E70B}" destId="{C46D01EA-0EA7-494A-8F19-113FB9DB161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45CFCD-6370-42BB-9F83-D4175A902F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3B1271-7728-472D-8DE0-6EA68A3D7386}">
      <dgm:prSet/>
      <dgm:spPr/>
      <dgm:t>
        <a:bodyPr/>
        <a:lstStyle/>
        <a:p>
          <a:r>
            <a:rPr lang="en-US"/>
            <a:t>What are Modules?</a:t>
          </a:r>
        </a:p>
      </dgm:t>
    </dgm:pt>
    <dgm:pt modelId="{DCD01698-6A8B-4318-A896-91C6F2BBBB47}" type="parTrans" cxnId="{03A8017A-597E-4B0D-84B2-6344D8C288B9}">
      <dgm:prSet/>
      <dgm:spPr/>
      <dgm:t>
        <a:bodyPr/>
        <a:lstStyle/>
        <a:p>
          <a:endParaRPr lang="en-US"/>
        </a:p>
      </dgm:t>
    </dgm:pt>
    <dgm:pt modelId="{3618EC70-23B9-4FEA-82D7-7034A963A99A}" type="sibTrans" cxnId="{03A8017A-597E-4B0D-84B2-6344D8C288B9}">
      <dgm:prSet/>
      <dgm:spPr/>
      <dgm:t>
        <a:bodyPr/>
        <a:lstStyle/>
        <a:p>
          <a:endParaRPr lang="en-US"/>
        </a:p>
      </dgm:t>
    </dgm:pt>
    <dgm:pt modelId="{901696AF-7D83-419D-8FBC-0F12B0F523B7}">
      <dgm:prSet/>
      <dgm:spPr/>
      <dgm:t>
        <a:bodyPr/>
        <a:lstStyle/>
        <a:p>
          <a:r>
            <a:rPr lang="en-US"/>
            <a:t>How to locate them on system?</a:t>
          </a:r>
        </a:p>
      </dgm:t>
    </dgm:pt>
    <dgm:pt modelId="{DE26CF00-9D53-4042-BB45-26905437C3BE}" type="parTrans" cxnId="{8E205E1B-1C13-4DBE-AC09-F1AF502EDEA9}">
      <dgm:prSet/>
      <dgm:spPr/>
      <dgm:t>
        <a:bodyPr/>
        <a:lstStyle/>
        <a:p>
          <a:endParaRPr lang="en-US"/>
        </a:p>
      </dgm:t>
    </dgm:pt>
    <dgm:pt modelId="{84300BAA-3F55-49CE-B028-4DC6A813C1BE}" type="sibTrans" cxnId="{8E205E1B-1C13-4DBE-AC09-F1AF502EDEA9}">
      <dgm:prSet/>
      <dgm:spPr/>
      <dgm:t>
        <a:bodyPr/>
        <a:lstStyle/>
        <a:p>
          <a:endParaRPr lang="en-US"/>
        </a:p>
      </dgm:t>
    </dgm:pt>
    <dgm:pt modelId="{49FF0333-0C61-484C-A998-1C986564C7C5}">
      <dgm:prSet/>
      <dgm:spPr/>
      <dgm:t>
        <a:bodyPr/>
        <a:lstStyle/>
        <a:p>
          <a:r>
            <a:rPr lang="en-US"/>
            <a:t>How to write custom modules and use them?</a:t>
          </a:r>
        </a:p>
      </dgm:t>
    </dgm:pt>
    <dgm:pt modelId="{64249794-BD18-468F-B18C-1D8B086A0572}" type="parTrans" cxnId="{377E2A9A-0EB2-4206-8DA5-D6843F1938DA}">
      <dgm:prSet/>
      <dgm:spPr/>
      <dgm:t>
        <a:bodyPr/>
        <a:lstStyle/>
        <a:p>
          <a:endParaRPr lang="en-US"/>
        </a:p>
      </dgm:t>
    </dgm:pt>
    <dgm:pt modelId="{1BF4C787-3017-47FF-8127-E2BC203CD631}" type="sibTrans" cxnId="{377E2A9A-0EB2-4206-8DA5-D6843F1938DA}">
      <dgm:prSet/>
      <dgm:spPr/>
      <dgm:t>
        <a:bodyPr/>
        <a:lstStyle/>
        <a:p>
          <a:endParaRPr lang="en-US"/>
        </a:p>
      </dgm:t>
    </dgm:pt>
    <dgm:pt modelId="{8D9FDF5F-3D2B-4AE8-9FA1-8A74130C340C}">
      <dgm:prSet/>
      <dgm:spPr/>
      <dgm:t>
        <a:bodyPr/>
        <a:lstStyle/>
        <a:p>
          <a:r>
            <a:rPr lang="en-US"/>
            <a:t>What are Manifests?</a:t>
          </a:r>
        </a:p>
      </dgm:t>
    </dgm:pt>
    <dgm:pt modelId="{6CC2FBBC-6220-46A5-A4DE-F931F65DA2BA}" type="parTrans" cxnId="{F6383329-497D-4FDD-A775-25832D8F2732}">
      <dgm:prSet/>
      <dgm:spPr/>
      <dgm:t>
        <a:bodyPr/>
        <a:lstStyle/>
        <a:p>
          <a:endParaRPr lang="en-US"/>
        </a:p>
      </dgm:t>
    </dgm:pt>
    <dgm:pt modelId="{27D45ECB-2460-41B2-8626-2D9E5ED53DC7}" type="sibTrans" cxnId="{F6383329-497D-4FDD-A775-25832D8F2732}">
      <dgm:prSet/>
      <dgm:spPr/>
      <dgm:t>
        <a:bodyPr/>
        <a:lstStyle/>
        <a:p>
          <a:endParaRPr lang="en-US"/>
        </a:p>
      </dgm:t>
    </dgm:pt>
    <dgm:pt modelId="{06D5C8E3-85B5-4E0B-B218-3E3955D55868}">
      <dgm:prSet/>
      <dgm:spPr/>
      <dgm:t>
        <a:bodyPr/>
        <a:lstStyle/>
        <a:p>
          <a:r>
            <a:rPr lang="en-US"/>
            <a:t>Real-Time usage of Modules in different usecases.</a:t>
          </a:r>
        </a:p>
      </dgm:t>
    </dgm:pt>
    <dgm:pt modelId="{5204E059-16B9-4498-B54A-182460F7EA0D}" type="parTrans" cxnId="{03895762-BD77-4F0E-A39E-BDFA2C9EB9A4}">
      <dgm:prSet/>
      <dgm:spPr/>
      <dgm:t>
        <a:bodyPr/>
        <a:lstStyle/>
        <a:p>
          <a:endParaRPr lang="en-US"/>
        </a:p>
      </dgm:t>
    </dgm:pt>
    <dgm:pt modelId="{E78D41FC-0435-4E19-BD7F-FF5318CFFB73}" type="sibTrans" cxnId="{03895762-BD77-4F0E-A39E-BDFA2C9EB9A4}">
      <dgm:prSet/>
      <dgm:spPr/>
      <dgm:t>
        <a:bodyPr/>
        <a:lstStyle/>
        <a:p>
          <a:endParaRPr lang="en-US"/>
        </a:p>
      </dgm:t>
    </dgm:pt>
    <dgm:pt modelId="{F4B97219-8C5C-41F1-A072-EB447DBEEF6A}" type="pres">
      <dgm:prSet presAssocID="{8245CFCD-6370-42BB-9F83-D4175A902FB7}" presName="root" presStyleCnt="0">
        <dgm:presLayoutVars>
          <dgm:dir/>
          <dgm:resizeHandles val="exact"/>
        </dgm:presLayoutVars>
      </dgm:prSet>
      <dgm:spPr/>
    </dgm:pt>
    <dgm:pt modelId="{CE2799D8-A188-4EEF-8350-32DFE816CE59}" type="pres">
      <dgm:prSet presAssocID="{873B1271-7728-472D-8DE0-6EA68A3D7386}" presName="compNode" presStyleCnt="0"/>
      <dgm:spPr/>
    </dgm:pt>
    <dgm:pt modelId="{47A6EFDD-E61F-43B9-8AD3-4964FCAEB9E6}" type="pres">
      <dgm:prSet presAssocID="{873B1271-7728-472D-8DE0-6EA68A3D7386}" presName="bgRect" presStyleLbl="bgShp" presStyleIdx="0" presStyleCnt="5"/>
      <dgm:spPr/>
    </dgm:pt>
    <dgm:pt modelId="{A458D622-7D85-4017-8029-EAC5A04279ED}" type="pres">
      <dgm:prSet presAssocID="{873B1271-7728-472D-8DE0-6EA68A3D73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C5FD393-5EB9-4044-8284-1D5FFA20D7C6}" type="pres">
      <dgm:prSet presAssocID="{873B1271-7728-472D-8DE0-6EA68A3D7386}" presName="spaceRect" presStyleCnt="0"/>
      <dgm:spPr/>
    </dgm:pt>
    <dgm:pt modelId="{EF6DE13B-0864-4014-833B-464469B78ED7}" type="pres">
      <dgm:prSet presAssocID="{873B1271-7728-472D-8DE0-6EA68A3D7386}" presName="parTx" presStyleLbl="revTx" presStyleIdx="0" presStyleCnt="5">
        <dgm:presLayoutVars>
          <dgm:chMax val="0"/>
          <dgm:chPref val="0"/>
        </dgm:presLayoutVars>
      </dgm:prSet>
      <dgm:spPr/>
    </dgm:pt>
    <dgm:pt modelId="{DE4A28ED-14A6-4E52-B89B-5276B63EFE1C}" type="pres">
      <dgm:prSet presAssocID="{3618EC70-23B9-4FEA-82D7-7034A963A99A}" presName="sibTrans" presStyleCnt="0"/>
      <dgm:spPr/>
    </dgm:pt>
    <dgm:pt modelId="{E67BB5E7-460B-463E-B0A6-9092FA41FE9B}" type="pres">
      <dgm:prSet presAssocID="{901696AF-7D83-419D-8FBC-0F12B0F523B7}" presName="compNode" presStyleCnt="0"/>
      <dgm:spPr/>
    </dgm:pt>
    <dgm:pt modelId="{CC0CE6D5-4A82-43CA-BD7C-85D2875FB5F3}" type="pres">
      <dgm:prSet presAssocID="{901696AF-7D83-419D-8FBC-0F12B0F523B7}" presName="bgRect" presStyleLbl="bgShp" presStyleIdx="1" presStyleCnt="5"/>
      <dgm:spPr/>
    </dgm:pt>
    <dgm:pt modelId="{6DE8653C-BDDC-43B6-9413-2693D2B8921A}" type="pres">
      <dgm:prSet presAssocID="{901696AF-7D83-419D-8FBC-0F12B0F523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6B7F65CB-DD0E-4F70-A6B1-17BBDA9A9E71}" type="pres">
      <dgm:prSet presAssocID="{901696AF-7D83-419D-8FBC-0F12B0F523B7}" presName="spaceRect" presStyleCnt="0"/>
      <dgm:spPr/>
    </dgm:pt>
    <dgm:pt modelId="{432D272D-9AC8-4FDC-8EC4-719BF6268E45}" type="pres">
      <dgm:prSet presAssocID="{901696AF-7D83-419D-8FBC-0F12B0F523B7}" presName="parTx" presStyleLbl="revTx" presStyleIdx="1" presStyleCnt="5">
        <dgm:presLayoutVars>
          <dgm:chMax val="0"/>
          <dgm:chPref val="0"/>
        </dgm:presLayoutVars>
      </dgm:prSet>
      <dgm:spPr/>
    </dgm:pt>
    <dgm:pt modelId="{84DFAF8B-4BB5-4CC8-9A05-EFD3498DD1B8}" type="pres">
      <dgm:prSet presAssocID="{84300BAA-3F55-49CE-B028-4DC6A813C1BE}" presName="sibTrans" presStyleCnt="0"/>
      <dgm:spPr/>
    </dgm:pt>
    <dgm:pt modelId="{5B2B13B7-81CF-445A-94DF-19ED05C8B227}" type="pres">
      <dgm:prSet presAssocID="{49FF0333-0C61-484C-A998-1C986564C7C5}" presName="compNode" presStyleCnt="0"/>
      <dgm:spPr/>
    </dgm:pt>
    <dgm:pt modelId="{7DF1FC70-E28C-4698-B720-00FEB9C02808}" type="pres">
      <dgm:prSet presAssocID="{49FF0333-0C61-484C-A998-1C986564C7C5}" presName="bgRect" presStyleLbl="bgShp" presStyleIdx="2" presStyleCnt="5"/>
      <dgm:spPr/>
    </dgm:pt>
    <dgm:pt modelId="{6C69C3DE-BF08-48F5-8B77-55E60CB9F93D}" type="pres">
      <dgm:prSet presAssocID="{49FF0333-0C61-484C-A998-1C986564C7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1005698-20F8-4580-A9DC-F212767A7AC6}" type="pres">
      <dgm:prSet presAssocID="{49FF0333-0C61-484C-A998-1C986564C7C5}" presName="spaceRect" presStyleCnt="0"/>
      <dgm:spPr/>
    </dgm:pt>
    <dgm:pt modelId="{20E0945E-866D-46B8-9B9F-B1C24584ADE2}" type="pres">
      <dgm:prSet presAssocID="{49FF0333-0C61-484C-A998-1C986564C7C5}" presName="parTx" presStyleLbl="revTx" presStyleIdx="2" presStyleCnt="5">
        <dgm:presLayoutVars>
          <dgm:chMax val="0"/>
          <dgm:chPref val="0"/>
        </dgm:presLayoutVars>
      </dgm:prSet>
      <dgm:spPr/>
    </dgm:pt>
    <dgm:pt modelId="{FE73A6B1-87C6-471C-9DA5-56F58178AD4A}" type="pres">
      <dgm:prSet presAssocID="{1BF4C787-3017-47FF-8127-E2BC203CD631}" presName="sibTrans" presStyleCnt="0"/>
      <dgm:spPr/>
    </dgm:pt>
    <dgm:pt modelId="{29381B0A-FD93-49F5-A986-E75C746BA0D2}" type="pres">
      <dgm:prSet presAssocID="{8D9FDF5F-3D2B-4AE8-9FA1-8A74130C340C}" presName="compNode" presStyleCnt="0"/>
      <dgm:spPr/>
    </dgm:pt>
    <dgm:pt modelId="{A240E3C4-A2D4-4DA8-8F06-C1ADE28819B8}" type="pres">
      <dgm:prSet presAssocID="{8D9FDF5F-3D2B-4AE8-9FA1-8A74130C340C}" presName="bgRect" presStyleLbl="bgShp" presStyleIdx="3" presStyleCnt="5"/>
      <dgm:spPr/>
    </dgm:pt>
    <dgm:pt modelId="{D5554E32-2764-47A0-8A5A-A83D607A49E7}" type="pres">
      <dgm:prSet presAssocID="{8D9FDF5F-3D2B-4AE8-9FA1-8A74130C34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6203EA8-9ADC-4B7F-9957-824B7440CB08}" type="pres">
      <dgm:prSet presAssocID="{8D9FDF5F-3D2B-4AE8-9FA1-8A74130C340C}" presName="spaceRect" presStyleCnt="0"/>
      <dgm:spPr/>
    </dgm:pt>
    <dgm:pt modelId="{B73CB29F-E466-4831-A91E-3936E113B9D3}" type="pres">
      <dgm:prSet presAssocID="{8D9FDF5F-3D2B-4AE8-9FA1-8A74130C340C}" presName="parTx" presStyleLbl="revTx" presStyleIdx="3" presStyleCnt="5">
        <dgm:presLayoutVars>
          <dgm:chMax val="0"/>
          <dgm:chPref val="0"/>
        </dgm:presLayoutVars>
      </dgm:prSet>
      <dgm:spPr/>
    </dgm:pt>
    <dgm:pt modelId="{637929FD-C2D2-43F2-A013-4CD0C6777F6A}" type="pres">
      <dgm:prSet presAssocID="{27D45ECB-2460-41B2-8626-2D9E5ED53DC7}" presName="sibTrans" presStyleCnt="0"/>
      <dgm:spPr/>
    </dgm:pt>
    <dgm:pt modelId="{5DDE8F82-6330-42E4-B478-3CB751CB6B0F}" type="pres">
      <dgm:prSet presAssocID="{06D5C8E3-85B5-4E0B-B218-3E3955D55868}" presName="compNode" presStyleCnt="0"/>
      <dgm:spPr/>
    </dgm:pt>
    <dgm:pt modelId="{CCC52E3B-47C1-40C5-A383-8B0857C8E176}" type="pres">
      <dgm:prSet presAssocID="{06D5C8E3-85B5-4E0B-B218-3E3955D55868}" presName="bgRect" presStyleLbl="bgShp" presStyleIdx="4" presStyleCnt="5"/>
      <dgm:spPr/>
    </dgm:pt>
    <dgm:pt modelId="{AD0280F1-2188-4CF1-B08B-6CCD79696D6D}" type="pres">
      <dgm:prSet presAssocID="{06D5C8E3-85B5-4E0B-B218-3E3955D558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1421C8AF-A528-4B38-8382-13AB1066E0C0}" type="pres">
      <dgm:prSet presAssocID="{06D5C8E3-85B5-4E0B-B218-3E3955D55868}" presName="spaceRect" presStyleCnt="0"/>
      <dgm:spPr/>
    </dgm:pt>
    <dgm:pt modelId="{05F87BE2-6379-44E0-BCD8-56AB653E9678}" type="pres">
      <dgm:prSet presAssocID="{06D5C8E3-85B5-4E0B-B218-3E3955D5586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C87C918-9D54-452B-88C6-F498E3BB410A}" type="presOf" srcId="{49FF0333-0C61-484C-A998-1C986564C7C5}" destId="{20E0945E-866D-46B8-9B9F-B1C24584ADE2}" srcOrd="0" destOrd="0" presId="urn:microsoft.com/office/officeart/2018/2/layout/IconVerticalSolidList"/>
    <dgm:cxn modelId="{8E205E1B-1C13-4DBE-AC09-F1AF502EDEA9}" srcId="{8245CFCD-6370-42BB-9F83-D4175A902FB7}" destId="{901696AF-7D83-419D-8FBC-0F12B0F523B7}" srcOrd="1" destOrd="0" parTransId="{DE26CF00-9D53-4042-BB45-26905437C3BE}" sibTransId="{84300BAA-3F55-49CE-B028-4DC6A813C1BE}"/>
    <dgm:cxn modelId="{53E97A1C-0ACF-4785-9EE1-FDE507A954F7}" type="presOf" srcId="{06D5C8E3-85B5-4E0B-B218-3E3955D55868}" destId="{05F87BE2-6379-44E0-BCD8-56AB653E9678}" srcOrd="0" destOrd="0" presId="urn:microsoft.com/office/officeart/2018/2/layout/IconVerticalSolidList"/>
    <dgm:cxn modelId="{F6383329-497D-4FDD-A775-25832D8F2732}" srcId="{8245CFCD-6370-42BB-9F83-D4175A902FB7}" destId="{8D9FDF5F-3D2B-4AE8-9FA1-8A74130C340C}" srcOrd="3" destOrd="0" parTransId="{6CC2FBBC-6220-46A5-A4DE-F931F65DA2BA}" sibTransId="{27D45ECB-2460-41B2-8626-2D9E5ED53DC7}"/>
    <dgm:cxn modelId="{03895762-BD77-4F0E-A39E-BDFA2C9EB9A4}" srcId="{8245CFCD-6370-42BB-9F83-D4175A902FB7}" destId="{06D5C8E3-85B5-4E0B-B218-3E3955D55868}" srcOrd="4" destOrd="0" parTransId="{5204E059-16B9-4498-B54A-182460F7EA0D}" sibTransId="{E78D41FC-0435-4E19-BD7F-FF5318CFFB73}"/>
    <dgm:cxn modelId="{E70F4A49-EFE6-417F-AB2D-3ECE320F0B0B}" type="presOf" srcId="{8245CFCD-6370-42BB-9F83-D4175A902FB7}" destId="{F4B97219-8C5C-41F1-A072-EB447DBEEF6A}" srcOrd="0" destOrd="0" presId="urn:microsoft.com/office/officeart/2018/2/layout/IconVerticalSolidList"/>
    <dgm:cxn modelId="{A0084B73-1A90-444E-A629-40982A37A199}" type="presOf" srcId="{901696AF-7D83-419D-8FBC-0F12B0F523B7}" destId="{432D272D-9AC8-4FDC-8EC4-719BF6268E45}" srcOrd="0" destOrd="0" presId="urn:microsoft.com/office/officeart/2018/2/layout/IconVerticalSolidList"/>
    <dgm:cxn modelId="{03A8017A-597E-4B0D-84B2-6344D8C288B9}" srcId="{8245CFCD-6370-42BB-9F83-D4175A902FB7}" destId="{873B1271-7728-472D-8DE0-6EA68A3D7386}" srcOrd="0" destOrd="0" parTransId="{DCD01698-6A8B-4318-A896-91C6F2BBBB47}" sibTransId="{3618EC70-23B9-4FEA-82D7-7034A963A99A}"/>
    <dgm:cxn modelId="{377E2A9A-0EB2-4206-8DA5-D6843F1938DA}" srcId="{8245CFCD-6370-42BB-9F83-D4175A902FB7}" destId="{49FF0333-0C61-484C-A998-1C986564C7C5}" srcOrd="2" destOrd="0" parTransId="{64249794-BD18-468F-B18C-1D8B086A0572}" sibTransId="{1BF4C787-3017-47FF-8127-E2BC203CD631}"/>
    <dgm:cxn modelId="{CF4A8EB2-7B92-4051-A039-78635A847635}" type="presOf" srcId="{8D9FDF5F-3D2B-4AE8-9FA1-8A74130C340C}" destId="{B73CB29F-E466-4831-A91E-3936E113B9D3}" srcOrd="0" destOrd="0" presId="urn:microsoft.com/office/officeart/2018/2/layout/IconVerticalSolidList"/>
    <dgm:cxn modelId="{48C610B8-F812-47CF-B1F4-D285DA453435}" type="presOf" srcId="{873B1271-7728-472D-8DE0-6EA68A3D7386}" destId="{EF6DE13B-0864-4014-833B-464469B78ED7}" srcOrd="0" destOrd="0" presId="urn:microsoft.com/office/officeart/2018/2/layout/IconVerticalSolidList"/>
    <dgm:cxn modelId="{03BADB65-6A64-46C7-9E10-AA7B5F6B3EB5}" type="presParOf" srcId="{F4B97219-8C5C-41F1-A072-EB447DBEEF6A}" destId="{CE2799D8-A188-4EEF-8350-32DFE816CE59}" srcOrd="0" destOrd="0" presId="urn:microsoft.com/office/officeart/2018/2/layout/IconVerticalSolidList"/>
    <dgm:cxn modelId="{2472B1A8-3047-4257-B83E-9B26B05A16DF}" type="presParOf" srcId="{CE2799D8-A188-4EEF-8350-32DFE816CE59}" destId="{47A6EFDD-E61F-43B9-8AD3-4964FCAEB9E6}" srcOrd="0" destOrd="0" presId="urn:microsoft.com/office/officeart/2018/2/layout/IconVerticalSolidList"/>
    <dgm:cxn modelId="{6B4AF406-D108-4C79-B039-11DAB16C2E21}" type="presParOf" srcId="{CE2799D8-A188-4EEF-8350-32DFE816CE59}" destId="{A458D622-7D85-4017-8029-EAC5A04279ED}" srcOrd="1" destOrd="0" presId="urn:microsoft.com/office/officeart/2018/2/layout/IconVerticalSolidList"/>
    <dgm:cxn modelId="{310CB632-E0AD-4C26-B9D0-8B5C316B113D}" type="presParOf" srcId="{CE2799D8-A188-4EEF-8350-32DFE816CE59}" destId="{FC5FD393-5EB9-4044-8284-1D5FFA20D7C6}" srcOrd="2" destOrd="0" presId="urn:microsoft.com/office/officeart/2018/2/layout/IconVerticalSolidList"/>
    <dgm:cxn modelId="{62276848-CC77-4A36-9E1C-68AC2C2487DB}" type="presParOf" srcId="{CE2799D8-A188-4EEF-8350-32DFE816CE59}" destId="{EF6DE13B-0864-4014-833B-464469B78ED7}" srcOrd="3" destOrd="0" presId="urn:microsoft.com/office/officeart/2018/2/layout/IconVerticalSolidList"/>
    <dgm:cxn modelId="{B43915F6-CFF4-4153-BF10-DDBA95C4B8CA}" type="presParOf" srcId="{F4B97219-8C5C-41F1-A072-EB447DBEEF6A}" destId="{DE4A28ED-14A6-4E52-B89B-5276B63EFE1C}" srcOrd="1" destOrd="0" presId="urn:microsoft.com/office/officeart/2018/2/layout/IconVerticalSolidList"/>
    <dgm:cxn modelId="{7AC3EB6D-E499-4C0C-ABEF-40EEC6C8D6E8}" type="presParOf" srcId="{F4B97219-8C5C-41F1-A072-EB447DBEEF6A}" destId="{E67BB5E7-460B-463E-B0A6-9092FA41FE9B}" srcOrd="2" destOrd="0" presId="urn:microsoft.com/office/officeart/2018/2/layout/IconVerticalSolidList"/>
    <dgm:cxn modelId="{81352FDD-3350-4DC0-BA9C-E636D54516C4}" type="presParOf" srcId="{E67BB5E7-460B-463E-B0A6-9092FA41FE9B}" destId="{CC0CE6D5-4A82-43CA-BD7C-85D2875FB5F3}" srcOrd="0" destOrd="0" presId="urn:microsoft.com/office/officeart/2018/2/layout/IconVerticalSolidList"/>
    <dgm:cxn modelId="{8F8D3339-66C7-44D3-A7AC-AE3318DCE43C}" type="presParOf" srcId="{E67BB5E7-460B-463E-B0A6-9092FA41FE9B}" destId="{6DE8653C-BDDC-43B6-9413-2693D2B8921A}" srcOrd="1" destOrd="0" presId="urn:microsoft.com/office/officeart/2018/2/layout/IconVerticalSolidList"/>
    <dgm:cxn modelId="{4E2B372D-0160-4890-A229-E4C8B0761FC3}" type="presParOf" srcId="{E67BB5E7-460B-463E-B0A6-9092FA41FE9B}" destId="{6B7F65CB-DD0E-4F70-A6B1-17BBDA9A9E71}" srcOrd="2" destOrd="0" presId="urn:microsoft.com/office/officeart/2018/2/layout/IconVerticalSolidList"/>
    <dgm:cxn modelId="{78309D03-1DF6-4CF3-8813-3D6CFCF3C0F1}" type="presParOf" srcId="{E67BB5E7-460B-463E-B0A6-9092FA41FE9B}" destId="{432D272D-9AC8-4FDC-8EC4-719BF6268E45}" srcOrd="3" destOrd="0" presId="urn:microsoft.com/office/officeart/2018/2/layout/IconVerticalSolidList"/>
    <dgm:cxn modelId="{22D771AE-3457-41BA-B0B8-C747832C0A87}" type="presParOf" srcId="{F4B97219-8C5C-41F1-A072-EB447DBEEF6A}" destId="{84DFAF8B-4BB5-4CC8-9A05-EFD3498DD1B8}" srcOrd="3" destOrd="0" presId="urn:microsoft.com/office/officeart/2018/2/layout/IconVerticalSolidList"/>
    <dgm:cxn modelId="{9D81E298-936A-458A-8A9A-601F5B5E7901}" type="presParOf" srcId="{F4B97219-8C5C-41F1-A072-EB447DBEEF6A}" destId="{5B2B13B7-81CF-445A-94DF-19ED05C8B227}" srcOrd="4" destOrd="0" presId="urn:microsoft.com/office/officeart/2018/2/layout/IconVerticalSolidList"/>
    <dgm:cxn modelId="{84A01B8D-99D8-437C-936A-21CB51825493}" type="presParOf" srcId="{5B2B13B7-81CF-445A-94DF-19ED05C8B227}" destId="{7DF1FC70-E28C-4698-B720-00FEB9C02808}" srcOrd="0" destOrd="0" presId="urn:microsoft.com/office/officeart/2018/2/layout/IconVerticalSolidList"/>
    <dgm:cxn modelId="{2AC633B8-DDB7-40FE-8DD9-39D2A087CD4F}" type="presParOf" srcId="{5B2B13B7-81CF-445A-94DF-19ED05C8B227}" destId="{6C69C3DE-BF08-48F5-8B77-55E60CB9F93D}" srcOrd="1" destOrd="0" presId="urn:microsoft.com/office/officeart/2018/2/layout/IconVerticalSolidList"/>
    <dgm:cxn modelId="{CED5E19A-ACBB-46A5-BEC6-33BD31B7B22D}" type="presParOf" srcId="{5B2B13B7-81CF-445A-94DF-19ED05C8B227}" destId="{C1005698-20F8-4580-A9DC-F212767A7AC6}" srcOrd="2" destOrd="0" presId="urn:microsoft.com/office/officeart/2018/2/layout/IconVerticalSolidList"/>
    <dgm:cxn modelId="{31732B7C-74BB-4356-8DAF-5D8A1695644E}" type="presParOf" srcId="{5B2B13B7-81CF-445A-94DF-19ED05C8B227}" destId="{20E0945E-866D-46B8-9B9F-B1C24584ADE2}" srcOrd="3" destOrd="0" presId="urn:microsoft.com/office/officeart/2018/2/layout/IconVerticalSolidList"/>
    <dgm:cxn modelId="{301B4A75-7040-40E1-9271-37CC44E67E2F}" type="presParOf" srcId="{F4B97219-8C5C-41F1-A072-EB447DBEEF6A}" destId="{FE73A6B1-87C6-471C-9DA5-56F58178AD4A}" srcOrd="5" destOrd="0" presId="urn:microsoft.com/office/officeart/2018/2/layout/IconVerticalSolidList"/>
    <dgm:cxn modelId="{2815369D-F693-499B-BAE4-2EC120372F49}" type="presParOf" srcId="{F4B97219-8C5C-41F1-A072-EB447DBEEF6A}" destId="{29381B0A-FD93-49F5-A986-E75C746BA0D2}" srcOrd="6" destOrd="0" presId="urn:microsoft.com/office/officeart/2018/2/layout/IconVerticalSolidList"/>
    <dgm:cxn modelId="{AE0B0E77-29AD-4A23-B407-CCF101D2C682}" type="presParOf" srcId="{29381B0A-FD93-49F5-A986-E75C746BA0D2}" destId="{A240E3C4-A2D4-4DA8-8F06-C1ADE28819B8}" srcOrd="0" destOrd="0" presId="urn:microsoft.com/office/officeart/2018/2/layout/IconVerticalSolidList"/>
    <dgm:cxn modelId="{F67A6C37-92E7-41BF-BC6D-F129C7E390BC}" type="presParOf" srcId="{29381B0A-FD93-49F5-A986-E75C746BA0D2}" destId="{D5554E32-2764-47A0-8A5A-A83D607A49E7}" srcOrd="1" destOrd="0" presId="urn:microsoft.com/office/officeart/2018/2/layout/IconVerticalSolidList"/>
    <dgm:cxn modelId="{7CFC2AF5-ACEC-4DB5-9DEE-EA5F88561CBC}" type="presParOf" srcId="{29381B0A-FD93-49F5-A986-E75C746BA0D2}" destId="{96203EA8-9ADC-4B7F-9957-824B7440CB08}" srcOrd="2" destOrd="0" presId="urn:microsoft.com/office/officeart/2018/2/layout/IconVerticalSolidList"/>
    <dgm:cxn modelId="{3A67B419-04D2-4DE7-B7DD-88A2047F5C18}" type="presParOf" srcId="{29381B0A-FD93-49F5-A986-E75C746BA0D2}" destId="{B73CB29F-E466-4831-A91E-3936E113B9D3}" srcOrd="3" destOrd="0" presId="urn:microsoft.com/office/officeart/2018/2/layout/IconVerticalSolidList"/>
    <dgm:cxn modelId="{8CA353B3-D598-4C1B-82B8-4A65103AA03A}" type="presParOf" srcId="{F4B97219-8C5C-41F1-A072-EB447DBEEF6A}" destId="{637929FD-C2D2-43F2-A013-4CD0C6777F6A}" srcOrd="7" destOrd="0" presId="urn:microsoft.com/office/officeart/2018/2/layout/IconVerticalSolidList"/>
    <dgm:cxn modelId="{539E7A11-8C9F-45B4-8BE5-5DB7D7493A78}" type="presParOf" srcId="{F4B97219-8C5C-41F1-A072-EB447DBEEF6A}" destId="{5DDE8F82-6330-42E4-B478-3CB751CB6B0F}" srcOrd="8" destOrd="0" presId="urn:microsoft.com/office/officeart/2018/2/layout/IconVerticalSolidList"/>
    <dgm:cxn modelId="{D966F508-DC0F-4087-837C-465535A52F55}" type="presParOf" srcId="{5DDE8F82-6330-42E4-B478-3CB751CB6B0F}" destId="{CCC52E3B-47C1-40C5-A383-8B0857C8E176}" srcOrd="0" destOrd="0" presId="urn:microsoft.com/office/officeart/2018/2/layout/IconVerticalSolidList"/>
    <dgm:cxn modelId="{DAB82F43-BDC5-45EF-9726-34BCFAA73ED7}" type="presParOf" srcId="{5DDE8F82-6330-42E4-B478-3CB751CB6B0F}" destId="{AD0280F1-2188-4CF1-B08B-6CCD79696D6D}" srcOrd="1" destOrd="0" presId="urn:microsoft.com/office/officeart/2018/2/layout/IconVerticalSolidList"/>
    <dgm:cxn modelId="{0A09DC68-11CC-4BB8-A9CF-3D421DE54346}" type="presParOf" srcId="{5DDE8F82-6330-42E4-B478-3CB751CB6B0F}" destId="{1421C8AF-A528-4B38-8382-13AB1066E0C0}" srcOrd="2" destOrd="0" presId="urn:microsoft.com/office/officeart/2018/2/layout/IconVerticalSolidList"/>
    <dgm:cxn modelId="{1BDEF08E-89EC-4922-B7D8-4F60106BE1E6}" type="presParOf" srcId="{5DDE8F82-6330-42E4-B478-3CB751CB6B0F}" destId="{05F87BE2-6379-44E0-BCD8-56AB653E96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C83C7-D11F-4426-B8C8-CE32A6C4D9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20373A-C2C6-4BC9-98AD-F03B65298B27}">
      <dgm:prSet/>
      <dgm:spPr/>
      <dgm:t>
        <a:bodyPr/>
        <a:lstStyle/>
        <a:p>
          <a:r>
            <a:rPr lang="en-US"/>
            <a:t>Custom Objects</a:t>
          </a:r>
        </a:p>
      </dgm:t>
    </dgm:pt>
    <dgm:pt modelId="{E77EE436-4EE0-494D-BB9E-3E9A7E8D3F32}" type="parTrans" cxnId="{30DC8E2A-21B1-451C-99E3-1953D9C9A010}">
      <dgm:prSet/>
      <dgm:spPr/>
      <dgm:t>
        <a:bodyPr/>
        <a:lstStyle/>
        <a:p>
          <a:endParaRPr lang="en-US"/>
        </a:p>
      </dgm:t>
    </dgm:pt>
    <dgm:pt modelId="{1E52FB74-7EFB-4EE8-93EB-20257C9530EA}" type="sibTrans" cxnId="{30DC8E2A-21B1-451C-99E3-1953D9C9A010}">
      <dgm:prSet/>
      <dgm:spPr/>
      <dgm:t>
        <a:bodyPr/>
        <a:lstStyle/>
        <a:p>
          <a:endParaRPr lang="en-US"/>
        </a:p>
      </dgm:t>
    </dgm:pt>
    <dgm:pt modelId="{E2DFD538-5169-4947-8614-27DF46FC74B4}">
      <dgm:prSet/>
      <dgm:spPr/>
      <dgm:t>
        <a:bodyPr/>
        <a:lstStyle/>
        <a:p>
          <a:r>
            <a:rPr lang="en-US"/>
            <a:t>How to create one?</a:t>
          </a:r>
        </a:p>
      </dgm:t>
    </dgm:pt>
    <dgm:pt modelId="{DE18BAF5-05AC-420E-BD7A-8598B452B94A}" type="parTrans" cxnId="{C6FE1CAF-C8A1-4603-B7E0-99C258E28652}">
      <dgm:prSet/>
      <dgm:spPr/>
      <dgm:t>
        <a:bodyPr/>
        <a:lstStyle/>
        <a:p>
          <a:endParaRPr lang="en-US"/>
        </a:p>
      </dgm:t>
    </dgm:pt>
    <dgm:pt modelId="{AF0598E3-6DF0-45C8-B032-739EDEE54536}" type="sibTrans" cxnId="{C6FE1CAF-C8A1-4603-B7E0-99C258E28652}">
      <dgm:prSet/>
      <dgm:spPr/>
      <dgm:t>
        <a:bodyPr/>
        <a:lstStyle/>
        <a:p>
          <a:endParaRPr lang="en-US"/>
        </a:p>
      </dgm:t>
    </dgm:pt>
    <dgm:pt modelId="{E31B69B4-3680-4F86-91E5-EB3827104CCD}">
      <dgm:prSet/>
      <dgm:spPr/>
      <dgm:t>
        <a:bodyPr/>
        <a:lstStyle/>
        <a:p>
          <a:r>
            <a:rPr lang="en-US"/>
            <a:t>How to Add Note Property</a:t>
          </a:r>
        </a:p>
      </dgm:t>
    </dgm:pt>
    <dgm:pt modelId="{CFADF9B5-53FC-4799-A764-F375799E51E8}" type="parTrans" cxnId="{92AB4DF5-1E32-46BF-811D-982C9722128B}">
      <dgm:prSet/>
      <dgm:spPr/>
      <dgm:t>
        <a:bodyPr/>
        <a:lstStyle/>
        <a:p>
          <a:endParaRPr lang="en-US"/>
        </a:p>
      </dgm:t>
    </dgm:pt>
    <dgm:pt modelId="{3D6BDAFA-59EA-4BD5-A6D2-4460A2CDBE7E}" type="sibTrans" cxnId="{92AB4DF5-1E32-46BF-811D-982C9722128B}">
      <dgm:prSet/>
      <dgm:spPr/>
      <dgm:t>
        <a:bodyPr/>
        <a:lstStyle/>
        <a:p>
          <a:endParaRPr lang="en-US"/>
        </a:p>
      </dgm:t>
    </dgm:pt>
    <dgm:pt modelId="{68DCA9AF-789C-47D2-9452-2AF881DE8F2C}">
      <dgm:prSet/>
      <dgm:spPr/>
      <dgm:t>
        <a:bodyPr/>
        <a:lstStyle/>
        <a:p>
          <a:r>
            <a:rPr lang="en-US"/>
            <a:t>How to Add Script method.</a:t>
          </a:r>
        </a:p>
      </dgm:t>
    </dgm:pt>
    <dgm:pt modelId="{F8932CC1-5406-44EC-8A84-D7CF892F5D10}" type="parTrans" cxnId="{C4390A9E-DF4C-4A70-893E-AD315B158F5C}">
      <dgm:prSet/>
      <dgm:spPr/>
      <dgm:t>
        <a:bodyPr/>
        <a:lstStyle/>
        <a:p>
          <a:endParaRPr lang="en-US"/>
        </a:p>
      </dgm:t>
    </dgm:pt>
    <dgm:pt modelId="{12231DEB-C8AB-455B-A18D-4AA9671A1925}" type="sibTrans" cxnId="{C4390A9E-DF4C-4A70-893E-AD315B158F5C}">
      <dgm:prSet/>
      <dgm:spPr/>
      <dgm:t>
        <a:bodyPr/>
        <a:lstStyle/>
        <a:p>
          <a:endParaRPr lang="en-US"/>
        </a:p>
      </dgm:t>
    </dgm:pt>
    <dgm:pt modelId="{91D4338A-DFD9-4AB4-A147-31B7930B70ED}">
      <dgm:prSet/>
      <dgm:spPr/>
      <dgm:t>
        <a:bodyPr/>
        <a:lstStyle/>
        <a:p>
          <a:r>
            <a:rPr lang="en-US"/>
            <a:t>Get-WmiObject</a:t>
          </a:r>
        </a:p>
      </dgm:t>
    </dgm:pt>
    <dgm:pt modelId="{3BB4C112-0CB6-473C-A1BE-B28BDA4FEBD1}" type="parTrans" cxnId="{41E219B4-1D59-42D3-AA1A-F91ACC85793E}">
      <dgm:prSet/>
      <dgm:spPr/>
      <dgm:t>
        <a:bodyPr/>
        <a:lstStyle/>
        <a:p>
          <a:endParaRPr lang="en-US"/>
        </a:p>
      </dgm:t>
    </dgm:pt>
    <dgm:pt modelId="{E506F8DD-4C30-46DB-A8FD-148A5C5DB5CD}" type="sibTrans" cxnId="{41E219B4-1D59-42D3-AA1A-F91ACC85793E}">
      <dgm:prSet/>
      <dgm:spPr/>
      <dgm:t>
        <a:bodyPr/>
        <a:lstStyle/>
        <a:p>
          <a:endParaRPr lang="en-US"/>
        </a:p>
      </dgm:t>
    </dgm:pt>
    <dgm:pt modelId="{A835A231-7693-47DF-B216-40F0B4EC33A7}">
      <dgm:prSet/>
      <dgm:spPr/>
      <dgm:t>
        <a:bodyPr/>
        <a:lstStyle/>
        <a:p>
          <a:r>
            <a:rPr lang="en-US"/>
            <a:t>Debugging session on the Assignments.</a:t>
          </a:r>
        </a:p>
      </dgm:t>
    </dgm:pt>
    <dgm:pt modelId="{288E55DF-BC55-4FE6-A4BB-EACFDE5DD7FB}" type="parTrans" cxnId="{DBA05547-CDEE-48F4-A2B0-7DEC897B065C}">
      <dgm:prSet/>
      <dgm:spPr/>
      <dgm:t>
        <a:bodyPr/>
        <a:lstStyle/>
        <a:p>
          <a:endParaRPr lang="en-US"/>
        </a:p>
      </dgm:t>
    </dgm:pt>
    <dgm:pt modelId="{13D86356-C38C-4993-8FF9-57E6F34CE5AD}" type="sibTrans" cxnId="{DBA05547-CDEE-48F4-A2B0-7DEC897B065C}">
      <dgm:prSet/>
      <dgm:spPr/>
      <dgm:t>
        <a:bodyPr/>
        <a:lstStyle/>
        <a:p>
          <a:endParaRPr lang="en-US"/>
        </a:p>
      </dgm:t>
    </dgm:pt>
    <dgm:pt modelId="{DEB7E076-51B4-4839-8295-A77AD42AEA3C}" type="pres">
      <dgm:prSet presAssocID="{36FC83C7-D11F-4426-B8C8-CE32A6C4D9BD}" presName="linear" presStyleCnt="0">
        <dgm:presLayoutVars>
          <dgm:animLvl val="lvl"/>
          <dgm:resizeHandles val="exact"/>
        </dgm:presLayoutVars>
      </dgm:prSet>
      <dgm:spPr/>
    </dgm:pt>
    <dgm:pt modelId="{975A8878-A03D-4448-81C0-78FBE1C1A840}" type="pres">
      <dgm:prSet presAssocID="{9920373A-C2C6-4BC9-98AD-F03B65298B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C3E05C-C94D-46DF-A5DF-BF15BF9ACE40}" type="pres">
      <dgm:prSet presAssocID="{9920373A-C2C6-4BC9-98AD-F03B65298B27}" presName="childText" presStyleLbl="revTx" presStyleIdx="0" presStyleCnt="1">
        <dgm:presLayoutVars>
          <dgm:bulletEnabled val="1"/>
        </dgm:presLayoutVars>
      </dgm:prSet>
      <dgm:spPr/>
    </dgm:pt>
    <dgm:pt modelId="{4E225E7E-107C-434C-A151-AA005C1CF284}" type="pres">
      <dgm:prSet presAssocID="{91D4338A-DFD9-4AB4-A147-31B7930B70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160312-26B9-4EF4-822D-DBF42C72535D}" type="pres">
      <dgm:prSet presAssocID="{E506F8DD-4C30-46DB-A8FD-148A5C5DB5CD}" presName="spacer" presStyleCnt="0"/>
      <dgm:spPr/>
    </dgm:pt>
    <dgm:pt modelId="{C339CB0E-4AAD-441C-9E0B-AEC28C889B44}" type="pres">
      <dgm:prSet presAssocID="{A835A231-7693-47DF-B216-40F0B4EC33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079729-09BF-4F53-89EC-C04070597FDE}" type="presOf" srcId="{E2DFD538-5169-4947-8614-27DF46FC74B4}" destId="{F1C3E05C-C94D-46DF-A5DF-BF15BF9ACE40}" srcOrd="0" destOrd="0" presId="urn:microsoft.com/office/officeart/2005/8/layout/vList2"/>
    <dgm:cxn modelId="{30DC8E2A-21B1-451C-99E3-1953D9C9A010}" srcId="{36FC83C7-D11F-4426-B8C8-CE32A6C4D9BD}" destId="{9920373A-C2C6-4BC9-98AD-F03B65298B27}" srcOrd="0" destOrd="0" parTransId="{E77EE436-4EE0-494D-BB9E-3E9A7E8D3F32}" sibTransId="{1E52FB74-7EFB-4EE8-93EB-20257C9530EA}"/>
    <dgm:cxn modelId="{DBA05547-CDEE-48F4-A2B0-7DEC897B065C}" srcId="{36FC83C7-D11F-4426-B8C8-CE32A6C4D9BD}" destId="{A835A231-7693-47DF-B216-40F0B4EC33A7}" srcOrd="2" destOrd="0" parTransId="{288E55DF-BC55-4FE6-A4BB-EACFDE5DD7FB}" sibTransId="{13D86356-C38C-4993-8FF9-57E6F34CE5AD}"/>
    <dgm:cxn modelId="{5BA21E53-4007-4BE8-A3D0-0A04FCE90508}" type="presOf" srcId="{91D4338A-DFD9-4AB4-A147-31B7930B70ED}" destId="{4E225E7E-107C-434C-A151-AA005C1CF284}" srcOrd="0" destOrd="0" presId="urn:microsoft.com/office/officeart/2005/8/layout/vList2"/>
    <dgm:cxn modelId="{A73B505A-CEAC-41E6-8B92-2B33D3537DB2}" type="presOf" srcId="{E31B69B4-3680-4F86-91E5-EB3827104CCD}" destId="{F1C3E05C-C94D-46DF-A5DF-BF15BF9ACE40}" srcOrd="0" destOrd="1" presId="urn:microsoft.com/office/officeart/2005/8/layout/vList2"/>
    <dgm:cxn modelId="{8E2F237C-450C-48BB-8D53-E95D66D1B481}" type="presOf" srcId="{9920373A-C2C6-4BC9-98AD-F03B65298B27}" destId="{975A8878-A03D-4448-81C0-78FBE1C1A840}" srcOrd="0" destOrd="0" presId="urn:microsoft.com/office/officeart/2005/8/layout/vList2"/>
    <dgm:cxn modelId="{EDB61C85-4D78-463C-83FC-2654A24DA826}" type="presOf" srcId="{68DCA9AF-789C-47D2-9452-2AF881DE8F2C}" destId="{F1C3E05C-C94D-46DF-A5DF-BF15BF9ACE40}" srcOrd="0" destOrd="2" presId="urn:microsoft.com/office/officeart/2005/8/layout/vList2"/>
    <dgm:cxn modelId="{C4390A9E-DF4C-4A70-893E-AD315B158F5C}" srcId="{9920373A-C2C6-4BC9-98AD-F03B65298B27}" destId="{68DCA9AF-789C-47D2-9452-2AF881DE8F2C}" srcOrd="2" destOrd="0" parTransId="{F8932CC1-5406-44EC-8A84-D7CF892F5D10}" sibTransId="{12231DEB-C8AB-455B-A18D-4AA9671A1925}"/>
    <dgm:cxn modelId="{5E1127A5-F9D9-47DF-8B53-B390BBC639CC}" type="presOf" srcId="{36FC83C7-D11F-4426-B8C8-CE32A6C4D9BD}" destId="{DEB7E076-51B4-4839-8295-A77AD42AEA3C}" srcOrd="0" destOrd="0" presId="urn:microsoft.com/office/officeart/2005/8/layout/vList2"/>
    <dgm:cxn modelId="{C6FE1CAF-C8A1-4603-B7E0-99C258E28652}" srcId="{9920373A-C2C6-4BC9-98AD-F03B65298B27}" destId="{E2DFD538-5169-4947-8614-27DF46FC74B4}" srcOrd="0" destOrd="0" parTransId="{DE18BAF5-05AC-420E-BD7A-8598B452B94A}" sibTransId="{AF0598E3-6DF0-45C8-B032-739EDEE54536}"/>
    <dgm:cxn modelId="{41E219B4-1D59-42D3-AA1A-F91ACC85793E}" srcId="{36FC83C7-D11F-4426-B8C8-CE32A6C4D9BD}" destId="{91D4338A-DFD9-4AB4-A147-31B7930B70ED}" srcOrd="1" destOrd="0" parTransId="{3BB4C112-0CB6-473C-A1BE-B28BDA4FEBD1}" sibTransId="{E506F8DD-4C30-46DB-A8FD-148A5C5DB5CD}"/>
    <dgm:cxn modelId="{13A50CC8-0C6B-45EE-9B49-F1B4455B3A51}" type="presOf" srcId="{A835A231-7693-47DF-B216-40F0B4EC33A7}" destId="{C339CB0E-4AAD-441C-9E0B-AEC28C889B44}" srcOrd="0" destOrd="0" presId="urn:microsoft.com/office/officeart/2005/8/layout/vList2"/>
    <dgm:cxn modelId="{92AB4DF5-1E32-46BF-811D-982C9722128B}" srcId="{9920373A-C2C6-4BC9-98AD-F03B65298B27}" destId="{E31B69B4-3680-4F86-91E5-EB3827104CCD}" srcOrd="1" destOrd="0" parTransId="{CFADF9B5-53FC-4799-A764-F375799E51E8}" sibTransId="{3D6BDAFA-59EA-4BD5-A6D2-4460A2CDBE7E}"/>
    <dgm:cxn modelId="{38EBE3D8-B57D-4F06-9446-46F5D8E635A5}" type="presParOf" srcId="{DEB7E076-51B4-4839-8295-A77AD42AEA3C}" destId="{975A8878-A03D-4448-81C0-78FBE1C1A840}" srcOrd="0" destOrd="0" presId="urn:microsoft.com/office/officeart/2005/8/layout/vList2"/>
    <dgm:cxn modelId="{3A071F02-5C19-4999-9063-50C5BDE6465C}" type="presParOf" srcId="{DEB7E076-51B4-4839-8295-A77AD42AEA3C}" destId="{F1C3E05C-C94D-46DF-A5DF-BF15BF9ACE40}" srcOrd="1" destOrd="0" presId="urn:microsoft.com/office/officeart/2005/8/layout/vList2"/>
    <dgm:cxn modelId="{83268BE6-F6E2-4F25-90D0-B23B0134D5CD}" type="presParOf" srcId="{DEB7E076-51B4-4839-8295-A77AD42AEA3C}" destId="{4E225E7E-107C-434C-A151-AA005C1CF284}" srcOrd="2" destOrd="0" presId="urn:microsoft.com/office/officeart/2005/8/layout/vList2"/>
    <dgm:cxn modelId="{547906B0-6A0D-4D17-904B-2353BB81FF88}" type="presParOf" srcId="{DEB7E076-51B4-4839-8295-A77AD42AEA3C}" destId="{00160312-26B9-4EF4-822D-DBF42C72535D}" srcOrd="3" destOrd="0" presId="urn:microsoft.com/office/officeart/2005/8/layout/vList2"/>
    <dgm:cxn modelId="{D7D8F134-C18A-4B33-902E-8BCE8323717C}" type="presParOf" srcId="{DEB7E076-51B4-4839-8295-A77AD42AEA3C}" destId="{C339CB0E-4AAD-441C-9E0B-AEC28C889B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F5D21-E958-49B1-A48F-73BC18325B8C}">
      <dsp:nvSpPr>
        <dsp:cNvPr id="0" name=""/>
        <dsp:cNvSpPr/>
      </dsp:nvSpPr>
      <dsp:spPr>
        <a:xfrm>
          <a:off x="155279" y="185084"/>
          <a:ext cx="1306466" cy="1306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206E7-3D47-4FAD-8868-36ACDE02BEED}">
      <dsp:nvSpPr>
        <dsp:cNvPr id="0" name=""/>
        <dsp:cNvSpPr/>
      </dsp:nvSpPr>
      <dsp:spPr>
        <a:xfrm>
          <a:off x="429637" y="459442"/>
          <a:ext cx="757750" cy="757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7366C-24B3-4B47-B77D-3F0A13C1C320}">
      <dsp:nvSpPr>
        <dsp:cNvPr id="0" name=""/>
        <dsp:cNvSpPr/>
      </dsp:nvSpPr>
      <dsp:spPr>
        <a:xfrm>
          <a:off x="1741703" y="185084"/>
          <a:ext cx="3079529" cy="130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PowerShell Developer – Job Description</a:t>
          </a:r>
        </a:p>
      </dsp:txBody>
      <dsp:txXfrm>
        <a:off x="1741703" y="185084"/>
        <a:ext cx="3079529" cy="1306466"/>
      </dsp:txXfrm>
    </dsp:sp>
    <dsp:sp modelId="{E9E81C44-3D12-4042-BB74-47E1CC15A957}">
      <dsp:nvSpPr>
        <dsp:cNvPr id="0" name=""/>
        <dsp:cNvSpPr/>
      </dsp:nvSpPr>
      <dsp:spPr>
        <a:xfrm>
          <a:off x="5357817" y="185084"/>
          <a:ext cx="1306466" cy="1306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33EEB-F86A-4596-9872-9DD8D0B6967A}">
      <dsp:nvSpPr>
        <dsp:cNvPr id="0" name=""/>
        <dsp:cNvSpPr/>
      </dsp:nvSpPr>
      <dsp:spPr>
        <a:xfrm>
          <a:off x="5632175" y="459442"/>
          <a:ext cx="757750" cy="757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7EF3C-3E0A-47CE-8274-40C876A8D172}">
      <dsp:nvSpPr>
        <dsp:cNvPr id="0" name=""/>
        <dsp:cNvSpPr/>
      </dsp:nvSpPr>
      <dsp:spPr>
        <a:xfrm>
          <a:off x="6944241" y="185084"/>
          <a:ext cx="3079529" cy="130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Roles and Responsibilities</a:t>
          </a:r>
        </a:p>
      </dsp:txBody>
      <dsp:txXfrm>
        <a:off x="6944241" y="185084"/>
        <a:ext cx="3079529" cy="1306466"/>
      </dsp:txXfrm>
    </dsp:sp>
    <dsp:sp modelId="{D1C71211-0AFD-4C9E-939D-8D17580DE7CF}">
      <dsp:nvSpPr>
        <dsp:cNvPr id="0" name=""/>
        <dsp:cNvSpPr/>
      </dsp:nvSpPr>
      <dsp:spPr>
        <a:xfrm>
          <a:off x="155279" y="2102548"/>
          <a:ext cx="1306466" cy="1306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679D2-165E-46A9-BE38-9B4F841AC628}">
      <dsp:nvSpPr>
        <dsp:cNvPr id="0" name=""/>
        <dsp:cNvSpPr/>
      </dsp:nvSpPr>
      <dsp:spPr>
        <a:xfrm>
          <a:off x="429637" y="2376906"/>
          <a:ext cx="757750" cy="757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63FA4-6FC8-4ECD-85EC-09389F458AE8}">
      <dsp:nvSpPr>
        <dsp:cNvPr id="0" name=""/>
        <dsp:cNvSpPr/>
      </dsp:nvSpPr>
      <dsp:spPr>
        <a:xfrm>
          <a:off x="1741703" y="2102548"/>
          <a:ext cx="3079529" cy="130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 explanation based on example. ( CPU Utilization )</a:t>
          </a:r>
        </a:p>
      </dsp:txBody>
      <dsp:txXfrm>
        <a:off x="1741703" y="2102548"/>
        <a:ext cx="3079529" cy="1306466"/>
      </dsp:txXfrm>
    </dsp:sp>
    <dsp:sp modelId="{FC3DFE97-BFCC-4481-BD0D-147D6E7E81EC}">
      <dsp:nvSpPr>
        <dsp:cNvPr id="0" name=""/>
        <dsp:cNvSpPr/>
      </dsp:nvSpPr>
      <dsp:spPr>
        <a:xfrm>
          <a:off x="5357817" y="2102548"/>
          <a:ext cx="1306466" cy="1306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5865B-D48E-43A0-A464-707141F4FAAA}">
      <dsp:nvSpPr>
        <dsp:cNvPr id="0" name=""/>
        <dsp:cNvSpPr/>
      </dsp:nvSpPr>
      <dsp:spPr>
        <a:xfrm>
          <a:off x="5632175" y="2376906"/>
          <a:ext cx="757750" cy="7577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76458-F861-45B5-B044-3BD4996B6A80}">
      <dsp:nvSpPr>
        <dsp:cNvPr id="0" name=""/>
        <dsp:cNvSpPr/>
      </dsp:nvSpPr>
      <dsp:spPr>
        <a:xfrm>
          <a:off x="6944241" y="2102548"/>
          <a:ext cx="3079529" cy="130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PowerShell – Getting started</a:t>
          </a:r>
        </a:p>
      </dsp:txBody>
      <dsp:txXfrm>
        <a:off x="6944241" y="2102548"/>
        <a:ext cx="3079529" cy="1306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87B0F-D8DB-4092-B1A2-C03CC4961D47}">
      <dsp:nvSpPr>
        <dsp:cNvPr id="0" name=""/>
        <dsp:cNvSpPr/>
      </dsp:nvSpPr>
      <dsp:spPr>
        <a:xfrm>
          <a:off x="0" y="660"/>
          <a:ext cx="62547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59D0B-D782-4F61-92F3-AC85F782D7D5}">
      <dsp:nvSpPr>
        <dsp:cNvPr id="0" name=""/>
        <dsp:cNvSpPr/>
      </dsp:nvSpPr>
      <dsp:spPr>
        <a:xfrm>
          <a:off x="0" y="660"/>
          <a:ext cx="6254749" cy="108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Working with Objects</a:t>
          </a:r>
        </a:p>
      </dsp:txBody>
      <dsp:txXfrm>
        <a:off x="0" y="660"/>
        <a:ext cx="6254749" cy="1081508"/>
      </dsp:txXfrm>
    </dsp:sp>
    <dsp:sp modelId="{369C232B-F489-45A0-9175-FB00A922FAB0}">
      <dsp:nvSpPr>
        <dsp:cNvPr id="0" name=""/>
        <dsp:cNvSpPr/>
      </dsp:nvSpPr>
      <dsp:spPr>
        <a:xfrm>
          <a:off x="0" y="1082169"/>
          <a:ext cx="625474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2C634-43B4-4E50-9C01-126083E10CA3}">
      <dsp:nvSpPr>
        <dsp:cNvPr id="0" name=""/>
        <dsp:cNvSpPr/>
      </dsp:nvSpPr>
      <dsp:spPr>
        <a:xfrm>
          <a:off x="0" y="1082169"/>
          <a:ext cx="6254749" cy="108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Variables</a:t>
          </a:r>
        </a:p>
      </dsp:txBody>
      <dsp:txXfrm>
        <a:off x="0" y="1082169"/>
        <a:ext cx="6254749" cy="1081508"/>
      </dsp:txXfrm>
    </dsp:sp>
    <dsp:sp modelId="{23807E34-38AA-41D2-B29F-7988B32146DC}">
      <dsp:nvSpPr>
        <dsp:cNvPr id="0" name=""/>
        <dsp:cNvSpPr/>
      </dsp:nvSpPr>
      <dsp:spPr>
        <a:xfrm>
          <a:off x="0" y="2163678"/>
          <a:ext cx="62547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6DF72-4CEB-4E66-95CD-BC43E539D1EB}">
      <dsp:nvSpPr>
        <dsp:cNvPr id="0" name=""/>
        <dsp:cNvSpPr/>
      </dsp:nvSpPr>
      <dsp:spPr>
        <a:xfrm>
          <a:off x="0" y="2163678"/>
          <a:ext cx="6254749" cy="108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How can we approach a problem?</a:t>
          </a:r>
        </a:p>
      </dsp:txBody>
      <dsp:txXfrm>
        <a:off x="0" y="2163678"/>
        <a:ext cx="6254749" cy="1081508"/>
      </dsp:txXfrm>
    </dsp:sp>
    <dsp:sp modelId="{9E2FBFF3-3F2B-406C-A306-C9E9F651123C}">
      <dsp:nvSpPr>
        <dsp:cNvPr id="0" name=""/>
        <dsp:cNvSpPr/>
      </dsp:nvSpPr>
      <dsp:spPr>
        <a:xfrm>
          <a:off x="0" y="3245186"/>
          <a:ext cx="62547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3AC5A-799F-4242-BFB8-0F98A5498FD8}">
      <dsp:nvSpPr>
        <dsp:cNvPr id="0" name=""/>
        <dsp:cNvSpPr/>
      </dsp:nvSpPr>
      <dsp:spPr>
        <a:xfrm>
          <a:off x="0" y="3245186"/>
          <a:ext cx="6254749" cy="108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Loops – DIY</a:t>
          </a:r>
        </a:p>
      </dsp:txBody>
      <dsp:txXfrm>
        <a:off x="0" y="3245186"/>
        <a:ext cx="6254749" cy="1081508"/>
      </dsp:txXfrm>
    </dsp:sp>
    <dsp:sp modelId="{B3D4368C-40F2-402C-A260-1AB5112231B9}">
      <dsp:nvSpPr>
        <dsp:cNvPr id="0" name=""/>
        <dsp:cNvSpPr/>
      </dsp:nvSpPr>
      <dsp:spPr>
        <a:xfrm>
          <a:off x="0" y="4326695"/>
          <a:ext cx="62547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2CB0F-0792-47FF-B0F1-FE1C19C7AE9A}">
      <dsp:nvSpPr>
        <dsp:cNvPr id="0" name=""/>
        <dsp:cNvSpPr/>
      </dsp:nvSpPr>
      <dsp:spPr>
        <a:xfrm>
          <a:off x="0" y="4326695"/>
          <a:ext cx="6254749" cy="108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Some sample scripts - DIY</a:t>
          </a:r>
        </a:p>
      </dsp:txBody>
      <dsp:txXfrm>
        <a:off x="0" y="4326695"/>
        <a:ext cx="6254749" cy="1081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ADA05-F38A-4523-898D-17C48B076918}">
      <dsp:nvSpPr>
        <dsp:cNvPr id="0" name=""/>
        <dsp:cNvSpPr/>
      </dsp:nvSpPr>
      <dsp:spPr>
        <a:xfrm>
          <a:off x="0" y="8145"/>
          <a:ext cx="6254749" cy="17111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Regular Expressions </a:t>
          </a:r>
        </a:p>
      </dsp:txBody>
      <dsp:txXfrm>
        <a:off x="83530" y="91675"/>
        <a:ext cx="6087689" cy="1544065"/>
      </dsp:txXfrm>
    </dsp:sp>
    <dsp:sp modelId="{1D0BC065-E034-44C5-AF43-FA8B9E50427B}">
      <dsp:nvSpPr>
        <dsp:cNvPr id="0" name=""/>
        <dsp:cNvSpPr/>
      </dsp:nvSpPr>
      <dsp:spPr>
        <a:xfrm>
          <a:off x="0" y="1848870"/>
          <a:ext cx="6254749" cy="1711125"/>
        </a:xfrm>
        <a:prstGeom prst="round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Flow Control Mechanism </a:t>
          </a:r>
        </a:p>
      </dsp:txBody>
      <dsp:txXfrm>
        <a:off x="83530" y="1932400"/>
        <a:ext cx="6087689" cy="1544065"/>
      </dsp:txXfrm>
    </dsp:sp>
    <dsp:sp modelId="{82726295-FF4B-4F73-B01C-B94A42B66AE5}">
      <dsp:nvSpPr>
        <dsp:cNvPr id="0" name=""/>
        <dsp:cNvSpPr/>
      </dsp:nvSpPr>
      <dsp:spPr>
        <a:xfrm>
          <a:off x="0" y="3697740"/>
          <a:ext cx="6254749" cy="1711125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Try Catch statements</a:t>
          </a:r>
        </a:p>
      </dsp:txBody>
      <dsp:txXfrm>
        <a:off x="83530" y="3781270"/>
        <a:ext cx="6087689" cy="1544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8E06C-26EC-4FD5-AF0D-A32B0F1D0D16}">
      <dsp:nvSpPr>
        <dsp:cNvPr id="0" name=""/>
        <dsp:cNvSpPr/>
      </dsp:nvSpPr>
      <dsp:spPr>
        <a:xfrm>
          <a:off x="0" y="0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API Consumption – A sample Usecase.</a:t>
          </a:r>
        </a:p>
      </dsp:txBody>
      <dsp:txXfrm>
        <a:off x="34856" y="34856"/>
        <a:ext cx="3410777" cy="1120360"/>
      </dsp:txXfrm>
    </dsp:sp>
    <dsp:sp modelId="{7E412D44-8182-4A59-A681-EBA197A02D27}">
      <dsp:nvSpPr>
        <dsp:cNvPr id="0" name=""/>
        <dsp:cNvSpPr/>
      </dsp:nvSpPr>
      <dsp:spPr>
        <a:xfrm>
          <a:off x="401624" y="1406449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Solution approach and Concepts</a:t>
          </a:r>
        </a:p>
      </dsp:txBody>
      <dsp:txXfrm>
        <a:off x="436480" y="1441305"/>
        <a:ext cx="3550635" cy="1120360"/>
      </dsp:txXfrm>
    </dsp:sp>
    <dsp:sp modelId="{3C3F991C-B11F-4A6A-866B-4FD52EAD5B5A}">
      <dsp:nvSpPr>
        <dsp:cNvPr id="0" name=""/>
        <dsp:cNvSpPr/>
      </dsp:nvSpPr>
      <dsp:spPr>
        <a:xfrm>
          <a:off x="797255" y="2812898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Time Zone cmdlets in PowerShell.</a:t>
          </a:r>
        </a:p>
      </dsp:txBody>
      <dsp:txXfrm>
        <a:off x="832111" y="2847754"/>
        <a:ext cx="3556630" cy="1120360"/>
      </dsp:txXfrm>
    </dsp:sp>
    <dsp:sp modelId="{4534DDFC-F1CB-4825-810A-17ABD079FC99}">
      <dsp:nvSpPr>
        <dsp:cNvPr id="0" name=""/>
        <dsp:cNvSpPr/>
      </dsp:nvSpPr>
      <dsp:spPr>
        <a:xfrm>
          <a:off x="1198879" y="4219348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Other Real-Time examples</a:t>
          </a:r>
        </a:p>
      </dsp:txBody>
      <dsp:txXfrm>
        <a:off x="1233735" y="4254204"/>
        <a:ext cx="3550635" cy="1120360"/>
      </dsp:txXfrm>
    </dsp:sp>
    <dsp:sp modelId="{0E98F187-D148-4C7B-8963-38C99B3BC316}">
      <dsp:nvSpPr>
        <dsp:cNvPr id="0" name=""/>
        <dsp:cNvSpPr/>
      </dsp:nvSpPr>
      <dsp:spPr>
        <a:xfrm>
          <a:off x="4021972" y="911487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96020" y="911487"/>
        <a:ext cx="425451" cy="582094"/>
      </dsp:txXfrm>
    </dsp:sp>
    <dsp:sp modelId="{69C47F52-B371-46DB-9D30-FB742ABB6941}">
      <dsp:nvSpPr>
        <dsp:cNvPr id="0" name=""/>
        <dsp:cNvSpPr/>
      </dsp:nvSpPr>
      <dsp:spPr>
        <a:xfrm>
          <a:off x="4423597" y="231793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05492"/>
            <a:satOff val="13536"/>
            <a:lumOff val="147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3105492"/>
              <a:satOff val="13536"/>
              <a:lumOff val="1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97645" y="2317936"/>
        <a:ext cx="425451" cy="582094"/>
      </dsp:txXfrm>
    </dsp:sp>
    <dsp:sp modelId="{5FA56F81-61A1-46B3-9F79-F941BC29734A}">
      <dsp:nvSpPr>
        <dsp:cNvPr id="0" name=""/>
        <dsp:cNvSpPr/>
      </dsp:nvSpPr>
      <dsp:spPr>
        <a:xfrm>
          <a:off x="4819227" y="372438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93275" y="3724386"/>
        <a:ext cx="425451" cy="582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6EFDD-E61F-43B9-8AD3-4964FCAEB9E6}">
      <dsp:nvSpPr>
        <dsp:cNvPr id="0" name=""/>
        <dsp:cNvSpPr/>
      </dsp:nvSpPr>
      <dsp:spPr>
        <a:xfrm>
          <a:off x="0" y="4225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8D622-7D85-4017-8029-EAC5A04279ED}">
      <dsp:nvSpPr>
        <dsp:cNvPr id="0" name=""/>
        <dsp:cNvSpPr/>
      </dsp:nvSpPr>
      <dsp:spPr>
        <a:xfrm>
          <a:off x="272270" y="206741"/>
          <a:ext cx="495037" cy="495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DE13B-0864-4014-833B-464469B78ED7}">
      <dsp:nvSpPr>
        <dsp:cNvPr id="0" name=""/>
        <dsp:cNvSpPr/>
      </dsp:nvSpPr>
      <dsp:spPr>
        <a:xfrm>
          <a:off x="1039579" y="4225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Modules?</a:t>
          </a:r>
        </a:p>
      </dsp:txBody>
      <dsp:txXfrm>
        <a:off x="1039579" y="4225"/>
        <a:ext cx="5215170" cy="900068"/>
      </dsp:txXfrm>
    </dsp:sp>
    <dsp:sp modelId="{CC0CE6D5-4A82-43CA-BD7C-85D2875FB5F3}">
      <dsp:nvSpPr>
        <dsp:cNvPr id="0" name=""/>
        <dsp:cNvSpPr/>
      </dsp:nvSpPr>
      <dsp:spPr>
        <a:xfrm>
          <a:off x="0" y="1129311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8653C-BDDC-43B6-9413-2693D2B8921A}">
      <dsp:nvSpPr>
        <dsp:cNvPr id="0" name=""/>
        <dsp:cNvSpPr/>
      </dsp:nvSpPr>
      <dsp:spPr>
        <a:xfrm>
          <a:off x="272270" y="1331827"/>
          <a:ext cx="495037" cy="495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D272D-9AC8-4FDC-8EC4-719BF6268E45}">
      <dsp:nvSpPr>
        <dsp:cNvPr id="0" name=""/>
        <dsp:cNvSpPr/>
      </dsp:nvSpPr>
      <dsp:spPr>
        <a:xfrm>
          <a:off x="1039579" y="1129311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to locate them on system?</a:t>
          </a:r>
        </a:p>
      </dsp:txBody>
      <dsp:txXfrm>
        <a:off x="1039579" y="1129311"/>
        <a:ext cx="5215170" cy="900068"/>
      </dsp:txXfrm>
    </dsp:sp>
    <dsp:sp modelId="{7DF1FC70-E28C-4698-B720-00FEB9C02808}">
      <dsp:nvSpPr>
        <dsp:cNvPr id="0" name=""/>
        <dsp:cNvSpPr/>
      </dsp:nvSpPr>
      <dsp:spPr>
        <a:xfrm>
          <a:off x="0" y="2254398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9C3DE-BF08-48F5-8B77-55E60CB9F93D}">
      <dsp:nvSpPr>
        <dsp:cNvPr id="0" name=""/>
        <dsp:cNvSpPr/>
      </dsp:nvSpPr>
      <dsp:spPr>
        <a:xfrm>
          <a:off x="272270" y="2456913"/>
          <a:ext cx="495037" cy="495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0945E-866D-46B8-9B9F-B1C24584ADE2}">
      <dsp:nvSpPr>
        <dsp:cNvPr id="0" name=""/>
        <dsp:cNvSpPr/>
      </dsp:nvSpPr>
      <dsp:spPr>
        <a:xfrm>
          <a:off x="1039579" y="2254398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to write custom modules and use them?</a:t>
          </a:r>
        </a:p>
      </dsp:txBody>
      <dsp:txXfrm>
        <a:off x="1039579" y="2254398"/>
        <a:ext cx="5215170" cy="900068"/>
      </dsp:txXfrm>
    </dsp:sp>
    <dsp:sp modelId="{A240E3C4-A2D4-4DA8-8F06-C1ADE28819B8}">
      <dsp:nvSpPr>
        <dsp:cNvPr id="0" name=""/>
        <dsp:cNvSpPr/>
      </dsp:nvSpPr>
      <dsp:spPr>
        <a:xfrm>
          <a:off x="0" y="3379484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54E32-2764-47A0-8A5A-A83D607A49E7}">
      <dsp:nvSpPr>
        <dsp:cNvPr id="0" name=""/>
        <dsp:cNvSpPr/>
      </dsp:nvSpPr>
      <dsp:spPr>
        <a:xfrm>
          <a:off x="272270" y="3581999"/>
          <a:ext cx="495037" cy="495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CB29F-E466-4831-A91E-3936E113B9D3}">
      <dsp:nvSpPr>
        <dsp:cNvPr id="0" name=""/>
        <dsp:cNvSpPr/>
      </dsp:nvSpPr>
      <dsp:spPr>
        <a:xfrm>
          <a:off x="1039579" y="3379484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Manifests?</a:t>
          </a:r>
        </a:p>
      </dsp:txBody>
      <dsp:txXfrm>
        <a:off x="1039579" y="3379484"/>
        <a:ext cx="5215170" cy="900068"/>
      </dsp:txXfrm>
    </dsp:sp>
    <dsp:sp modelId="{CCC52E3B-47C1-40C5-A383-8B0857C8E176}">
      <dsp:nvSpPr>
        <dsp:cNvPr id="0" name=""/>
        <dsp:cNvSpPr/>
      </dsp:nvSpPr>
      <dsp:spPr>
        <a:xfrm>
          <a:off x="0" y="4504570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280F1-2188-4CF1-B08B-6CCD79696D6D}">
      <dsp:nvSpPr>
        <dsp:cNvPr id="0" name=""/>
        <dsp:cNvSpPr/>
      </dsp:nvSpPr>
      <dsp:spPr>
        <a:xfrm>
          <a:off x="272270" y="4707085"/>
          <a:ext cx="495037" cy="495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87BE2-6379-44E0-BCD8-56AB653E9678}">
      <dsp:nvSpPr>
        <dsp:cNvPr id="0" name=""/>
        <dsp:cNvSpPr/>
      </dsp:nvSpPr>
      <dsp:spPr>
        <a:xfrm>
          <a:off x="1039579" y="4504570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usage of Modules in different usecases.</a:t>
          </a:r>
        </a:p>
      </dsp:txBody>
      <dsp:txXfrm>
        <a:off x="1039579" y="4504570"/>
        <a:ext cx="5215170" cy="9000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A8878-A03D-4448-81C0-78FBE1C1A840}">
      <dsp:nvSpPr>
        <dsp:cNvPr id="0" name=""/>
        <dsp:cNvSpPr/>
      </dsp:nvSpPr>
      <dsp:spPr>
        <a:xfrm>
          <a:off x="0" y="47865"/>
          <a:ext cx="5994400" cy="1292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Custom Objects</a:t>
          </a:r>
        </a:p>
      </dsp:txBody>
      <dsp:txXfrm>
        <a:off x="63112" y="110977"/>
        <a:ext cx="5868176" cy="1166626"/>
      </dsp:txXfrm>
    </dsp:sp>
    <dsp:sp modelId="{F1C3E05C-C94D-46DF-A5DF-BF15BF9ACE40}">
      <dsp:nvSpPr>
        <dsp:cNvPr id="0" name=""/>
        <dsp:cNvSpPr/>
      </dsp:nvSpPr>
      <dsp:spPr>
        <a:xfrm>
          <a:off x="0" y="1340715"/>
          <a:ext cx="5994400" cy="133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How to create one?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How to Add Note Property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How to Add Script method.</a:t>
          </a:r>
        </a:p>
      </dsp:txBody>
      <dsp:txXfrm>
        <a:off x="0" y="1340715"/>
        <a:ext cx="5994400" cy="1337219"/>
      </dsp:txXfrm>
    </dsp:sp>
    <dsp:sp modelId="{4E225E7E-107C-434C-A151-AA005C1CF284}">
      <dsp:nvSpPr>
        <dsp:cNvPr id="0" name=""/>
        <dsp:cNvSpPr/>
      </dsp:nvSpPr>
      <dsp:spPr>
        <a:xfrm>
          <a:off x="0" y="2677935"/>
          <a:ext cx="5994400" cy="1292850"/>
        </a:xfrm>
        <a:prstGeom prst="round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Get-WmiObject</a:t>
          </a:r>
        </a:p>
      </dsp:txBody>
      <dsp:txXfrm>
        <a:off x="63112" y="2741047"/>
        <a:ext cx="5868176" cy="1166626"/>
      </dsp:txXfrm>
    </dsp:sp>
    <dsp:sp modelId="{C339CB0E-4AAD-441C-9E0B-AEC28C889B44}">
      <dsp:nvSpPr>
        <dsp:cNvPr id="0" name=""/>
        <dsp:cNvSpPr/>
      </dsp:nvSpPr>
      <dsp:spPr>
        <a:xfrm>
          <a:off x="0" y="4068705"/>
          <a:ext cx="5994400" cy="129285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Debugging session on the Assignments.</a:t>
          </a:r>
        </a:p>
      </dsp:txBody>
      <dsp:txXfrm>
        <a:off x="63112" y="4131817"/>
        <a:ext cx="5868176" cy="1166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2E50C-3E4A-4106-A21A-A6449126304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28B44-96CE-4711-87D8-763E514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28B44-96CE-4711-87D8-763E514BF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28B44-96CE-4711-87D8-763E514BF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28B44-96CE-4711-87D8-763E514BF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28B44-96CE-4711-87D8-763E514BF7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28B44-96CE-4711-87D8-763E514BF7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29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95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9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47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5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5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80786B-954D-4D95-9371-15A55BE5711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4D6F84-8998-4BD8-AA74-D5879CCF61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18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C6658-5794-4E45-B84C-5536E627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microsoft powershell - kt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559F5-0E21-431E-AEE6-E2EEB768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542" y="4572000"/>
            <a:ext cx="3384330" cy="3940844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buNone/>
            </a:pPr>
            <a:r>
              <a:rPr lang="en-US" dirty="0"/>
              <a:t>  Prepared by,</a:t>
            </a:r>
          </a:p>
          <a:p>
            <a:pPr marL="0">
              <a:buNone/>
            </a:pPr>
            <a:r>
              <a:rPr lang="en-US" dirty="0"/>
              <a:t>    Sivananda Ganapathy </a:t>
            </a:r>
          </a:p>
          <a:p>
            <a:pPr marL="0">
              <a:buNone/>
            </a:pPr>
            <a:r>
              <a:rPr lang="en-US" dirty="0"/>
              <a:t>    Specialist</a:t>
            </a:r>
          </a:p>
          <a:p>
            <a:pPr marL="0">
              <a:buNone/>
            </a:pPr>
            <a:r>
              <a:rPr lang="en-US" dirty="0"/>
              <a:t>    DRYiCE Autonomics</a:t>
            </a:r>
          </a:p>
          <a:p>
            <a:pPr marL="0">
              <a:buNone/>
            </a:pPr>
            <a:r>
              <a:rPr lang="en-US" dirty="0"/>
              <a:t>    siva-t@hcl.com</a:t>
            </a:r>
          </a:p>
        </p:txBody>
      </p:sp>
      <p:pic>
        <p:nvPicPr>
          <p:cNvPr id="43" name="Content Placeholder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851278-3534-4AD1-88C7-648DD4828E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4" r="24655" b="-6"/>
          <a:stretch/>
        </p:blipFill>
        <p:spPr>
          <a:xfrm>
            <a:off x="5476818" y="645107"/>
            <a:ext cx="5600772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8CE3-3E0B-4A7F-A31E-7877E882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/>
              <a:t>Day 9	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B504D20-BE49-407C-BA27-97B066D0F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18530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150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FF64-B58E-4D63-A298-5876112E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Day 10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B9798C5-A676-4DA3-AEEE-F78F1292C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876031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32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4458-53E9-4EDF-A9DD-F9C4C05C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11 -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0269-2C4F-4A46-B42C-DF98AEC7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Discussed few assignments.</a:t>
            </a:r>
          </a:p>
          <a:p>
            <a:r>
              <a:rPr lang="en-US" dirty="0"/>
              <a:t>Basic query on different PS topics.</a:t>
            </a:r>
          </a:p>
        </p:txBody>
      </p:sp>
    </p:spTree>
    <p:extLst>
      <p:ext uri="{BB962C8B-B14F-4D97-AF65-F5344CB8AC3E}">
        <p14:creationId xmlns:p14="http://schemas.microsoft.com/office/powerpoint/2010/main" val="294132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DD58-2D95-4B30-A82A-25FBD7FF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Day 12 – PS remoting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318B3C-22E4-47A1-9314-51C359CD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Pre-requisites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How to setup the base and remote machine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Basic User addition process and group policies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Sample remoting commands.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0AB0473-833F-4A4E-8BF7-CC145F961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9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8A9E-107C-4E34-935C-BCDD538A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/>
              <a:t>Day 13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F2237D-6088-4FD1-AE4C-196F6C68B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431662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84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D070-1FC6-413E-ADF8-424EE95A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14 – Important 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D21C-FF57-45F3-B3EC-2C77C6D4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eventlog</a:t>
            </a:r>
            <a:endParaRPr lang="en-US" dirty="0"/>
          </a:p>
          <a:p>
            <a:r>
              <a:rPr lang="en-US" dirty="0"/>
              <a:t>Compare-object</a:t>
            </a:r>
          </a:p>
          <a:p>
            <a:r>
              <a:rPr lang="en-US"/>
              <a:t>Regex Analysis </a:t>
            </a:r>
            <a:endParaRPr lang="en-US" dirty="0"/>
          </a:p>
          <a:p>
            <a:r>
              <a:rPr lang="en-US" dirty="0"/>
              <a:t>Get-help</a:t>
            </a:r>
          </a:p>
          <a:p>
            <a:r>
              <a:rPr lang="en-US" dirty="0"/>
              <a:t>HTML and CSV File formats</a:t>
            </a:r>
          </a:p>
        </p:txBody>
      </p:sp>
    </p:spTree>
    <p:extLst>
      <p:ext uri="{BB962C8B-B14F-4D97-AF65-F5344CB8AC3E}">
        <p14:creationId xmlns:p14="http://schemas.microsoft.com/office/powerpoint/2010/main" val="187283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E1BB-EBF2-4051-9738-8392F99A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59" y="3335297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Plan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FA2C4-A0EB-4F0C-8050-F92C47408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00140"/>
              </p:ext>
            </p:extLst>
          </p:nvPr>
        </p:nvGraphicFramePr>
        <p:xfrm>
          <a:off x="3324408" y="520505"/>
          <a:ext cx="8088924" cy="6063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8866">
                  <a:extLst>
                    <a:ext uri="{9D8B030D-6E8A-4147-A177-3AD203B41FA5}">
                      <a16:colId xmlns:a16="http://schemas.microsoft.com/office/drawing/2014/main" val="2655535464"/>
                    </a:ext>
                  </a:extLst>
                </a:gridCol>
                <a:gridCol w="4608382">
                  <a:extLst>
                    <a:ext uri="{9D8B030D-6E8A-4147-A177-3AD203B41FA5}">
                      <a16:colId xmlns:a16="http://schemas.microsoft.com/office/drawing/2014/main" val="3241581747"/>
                    </a:ext>
                  </a:extLst>
                </a:gridCol>
                <a:gridCol w="921676">
                  <a:extLst>
                    <a:ext uri="{9D8B030D-6E8A-4147-A177-3AD203B41FA5}">
                      <a16:colId xmlns:a16="http://schemas.microsoft.com/office/drawing/2014/main" val="1241673047"/>
                    </a:ext>
                  </a:extLst>
                </a:gridCol>
              </a:tblGrid>
              <a:tr h="252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Category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Topics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Status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ctr"/>
                </a:tc>
                <a:extLst>
                  <a:ext uri="{0D108BD9-81ED-4DB2-BD59-A6C34878D82A}">
                    <a16:rowId xmlns:a16="http://schemas.microsoft.com/office/drawing/2014/main" val="3449869538"/>
                  </a:ext>
                </a:extLst>
              </a:tr>
              <a:tr h="2526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Introduction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PowerShell Introduction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3277288610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PS Developer - Roles and Responsibilities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3733175086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PowerShell ISE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2126107557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Solution Approach - with sample usecase scenario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028489033"/>
                  </a:ext>
                </a:extLst>
              </a:tr>
              <a:tr h="25263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Basic  PS </a:t>
                      </a:r>
                      <a:r>
                        <a:rPr lang="en-US" sz="900" u="none" strike="noStrike" dirty="0" err="1">
                          <a:effectLst/>
                        </a:rPr>
                        <a:t>dataypes</a:t>
                      </a:r>
                      <a:r>
                        <a:rPr lang="en-US" sz="900" u="none" strike="noStrike" dirty="0">
                          <a:effectLst/>
                        </a:rPr>
                        <a:t> &amp; </a:t>
                      </a:r>
                      <a:r>
                        <a:rPr lang="en-US" sz="900" u="none" strike="noStrike" dirty="0" err="1">
                          <a:effectLst/>
                        </a:rPr>
                        <a:t>feautures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Introduction to PS Variables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171208471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Loops, Flow Control Statements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706352847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Array, Hash Tables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2496992340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File and Folder Operations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208627022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Working with Objects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352179854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Regular Expressions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2307584742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Exception Handling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3281059714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Output Handling and Formatting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Completed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363298652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Functions and Parameters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2927513437"/>
                  </a:ext>
                </a:extLst>
              </a:tr>
              <a:tr h="2526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Working with External Application/ Functions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Working with XML Request/ Response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019890815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 to work with APIs.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795919950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Modules, Manifest, Import &amp; Export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2424315921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PS Remoting - Concepts, Setup, </a:t>
                      </a:r>
                      <a:r>
                        <a:rPr lang="en-US" sz="900" u="none" strike="noStrike" dirty="0" err="1">
                          <a:effectLst/>
                        </a:rPr>
                        <a:t>PSSession</a:t>
                      </a:r>
                      <a:r>
                        <a:rPr lang="en-US" sz="900" u="none" strike="noStrike" dirty="0">
                          <a:effectLst/>
                        </a:rPr>
                        <a:t> examples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WIP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3752003214"/>
                  </a:ext>
                </a:extLst>
              </a:tr>
              <a:tr h="2526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Important PowerShell and Windows Infrastructure related Topics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Processes, 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250433516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Important cmdlets and concepts.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WIP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3624224689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 Time Objects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48915238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 and Group Policy in Windows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777367119"/>
                  </a:ext>
                </a:extLst>
              </a:tr>
              <a:tr h="252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Sample Scripts and Assignment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Sample Script Explanation - Fibonacci Diamond, APIs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Completed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1252419053"/>
                  </a:ext>
                </a:extLst>
              </a:tr>
              <a:tr h="25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Assignemnt</a:t>
                      </a:r>
                      <a:r>
                        <a:rPr lang="en-US" sz="900" u="none" strike="noStrike" dirty="0">
                          <a:effectLst/>
                        </a:rPr>
                        <a:t> Tasks given in KT Notes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8" marR="7488" marT="7488" marB="0" anchor="b"/>
                </a:tc>
                <a:extLst>
                  <a:ext uri="{0D108BD9-81ED-4DB2-BD59-A6C34878D82A}">
                    <a16:rowId xmlns:a16="http://schemas.microsoft.com/office/drawing/2014/main" val="78962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60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A0A0-C019-4983-ABE7-1B055DC8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Day 1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C24053-2DD7-40BC-8F51-084390FCF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7390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40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8312-EA60-428D-8C52-882BCA8D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Day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16D698-42F2-41C9-8E80-39F93A4A4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40301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99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696A-497F-42C1-B44C-F9C1329F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D13D-41F6-40E7-B375-8700B6A1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recap and debugging session.</a:t>
            </a:r>
          </a:p>
          <a:p>
            <a:r>
              <a:rPr lang="en-US" dirty="0"/>
              <a:t>Practical demo of Common Cmdlets and aliases.</a:t>
            </a:r>
          </a:p>
          <a:p>
            <a:pPr marL="0" indent="0">
              <a:buNone/>
            </a:pPr>
            <a:r>
              <a:rPr lang="en-US" dirty="0"/>
              <a:t>	Folder and File Operations.</a:t>
            </a:r>
          </a:p>
          <a:p>
            <a:pPr marL="0" indent="0">
              <a:buNone/>
            </a:pPr>
            <a:r>
              <a:rPr lang="en-US" dirty="0"/>
              <a:t>	Variables and Datatypes.</a:t>
            </a:r>
          </a:p>
          <a:p>
            <a:pPr marL="0" indent="0">
              <a:buNone/>
            </a:pPr>
            <a:r>
              <a:rPr lang="en-US" dirty="0"/>
              <a:t>	Exploring object properties.</a:t>
            </a:r>
          </a:p>
          <a:p>
            <a:r>
              <a:rPr lang="en-US" dirty="0"/>
              <a:t>Suggested sources for further exploration.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1868-EAF8-4020-9475-D4A84B13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Day 4-5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ADC34E-8FEC-4347-A900-B7B971A00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489557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757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4570-02CA-47D4-8C70-5AF9C28B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FAD6-E697-4E7A-9AC3-A6ADB800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on Eyes : Working with output design and file re-direction.</a:t>
            </a:r>
          </a:p>
          <a:p>
            <a:endParaRPr lang="en-US" dirty="0"/>
          </a:p>
          <a:p>
            <a:r>
              <a:rPr lang="en-US" dirty="0"/>
              <a:t>Managing Processes and Services </a:t>
            </a:r>
          </a:p>
          <a:p>
            <a:pPr marL="0" indent="0">
              <a:buNone/>
            </a:pPr>
            <a:r>
              <a:rPr lang="en-US" dirty="0"/>
              <a:t>	 -- Rough definition and purpose.</a:t>
            </a:r>
          </a:p>
          <a:p>
            <a:pPr marL="0" indent="0">
              <a:buNone/>
            </a:pPr>
            <a:r>
              <a:rPr lang="en-US" dirty="0"/>
              <a:t>	 -- hidden object properties ( how to list and use them?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1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8DF-E544-4F2A-9829-1D5AF5A4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Day 7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C0FA74-3CC0-494D-B531-C351CF63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950339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Functions, Parameters</a:t>
            </a:r>
          </a:p>
          <a:p>
            <a:r>
              <a:rPr lang="en-US" dirty="0">
                <a:solidFill>
                  <a:schemeClr val="tx1"/>
                </a:solidFill>
              </a:rPr>
              <a:t>User-defined , pre-defined methods calling</a:t>
            </a:r>
          </a:p>
          <a:p>
            <a:r>
              <a:rPr lang="en-US" dirty="0">
                <a:solidFill>
                  <a:schemeClr val="tx1"/>
                </a:solidFill>
              </a:rPr>
              <a:t>Arrays</a:t>
            </a:r>
          </a:p>
          <a:p>
            <a:r>
              <a:rPr lang="en-US" dirty="0">
                <a:solidFill>
                  <a:schemeClr val="tx1"/>
                </a:solidFill>
              </a:rPr>
              <a:t>Hash Tables</a:t>
            </a:r>
          </a:p>
          <a:p>
            <a:r>
              <a:rPr lang="en-US" dirty="0">
                <a:solidFill>
                  <a:schemeClr val="tx1"/>
                </a:solidFill>
              </a:rPr>
              <a:t>Debugging and Clarifications.</a:t>
            </a:r>
          </a:p>
        </p:txBody>
      </p:sp>
      <p:pic>
        <p:nvPicPr>
          <p:cNvPr id="11" name="Graphic 6" descr="Check List">
            <a:extLst>
              <a:ext uri="{FF2B5EF4-FFF2-40B4-BE49-F238E27FC236}">
                <a16:creationId xmlns:a16="http://schemas.microsoft.com/office/drawing/2014/main" id="{CD239771-7861-4851-B694-0FF62147E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4A9F-7912-4EAA-986C-1144E6F1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Day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8383-0BA0-4FE6-BB06-8FB91F7F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XML file handling.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Error Action flag.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Regular Expression walk through.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Solution to previous assignment.</a:t>
            </a:r>
          </a:p>
          <a:p>
            <a:r>
              <a:rPr lang="en-US" dirty="0">
                <a:solidFill>
                  <a:schemeClr val="tx1"/>
                </a:solidFill>
              </a:rPr>
              <a:t>Examples of Catch Exception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77B6715-89E1-40E6-9EB2-8205CBAC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70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501</Words>
  <Application>Microsoft Office PowerPoint</Application>
  <PresentationFormat>Widescreen</PresentationFormat>
  <Paragraphs>147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Badge</vt:lpstr>
      <vt:lpstr>microsoft powershell - kt</vt:lpstr>
      <vt:lpstr>Plan</vt:lpstr>
      <vt:lpstr>Day 1</vt:lpstr>
      <vt:lpstr>Day 2</vt:lpstr>
      <vt:lpstr>Day 3</vt:lpstr>
      <vt:lpstr>Day 4-5</vt:lpstr>
      <vt:lpstr>Day 6</vt:lpstr>
      <vt:lpstr>Day 7</vt:lpstr>
      <vt:lpstr>Day 8</vt:lpstr>
      <vt:lpstr>Day 9 </vt:lpstr>
      <vt:lpstr>Day 10</vt:lpstr>
      <vt:lpstr>Day 11 - Break</vt:lpstr>
      <vt:lpstr>Day 12 – PS remoting</vt:lpstr>
      <vt:lpstr>Day 13 </vt:lpstr>
      <vt:lpstr>Day 14 – Important cmdlets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powershell - kt</dc:title>
  <dc:creator>Sivananda Ganapathy Thirunavukarasu</dc:creator>
  <cp:lastModifiedBy>Sivananda Ganapathy Thirunavukarasu</cp:lastModifiedBy>
  <cp:revision>8</cp:revision>
  <dcterms:created xsi:type="dcterms:W3CDTF">2020-05-28T08:08:01Z</dcterms:created>
  <dcterms:modified xsi:type="dcterms:W3CDTF">2020-05-28T10:21:24Z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0fe0c2d3-733d-47f6-875d-79f2a903b3aa</vt:lpwstr>
  </property>
  <property fmtid="{D5CDD505-2E9C-101B-9397-08002B2CF9AE}" pid="3" name="HCL_Cla5s_D6">
    <vt:lpwstr>False</vt:lpwstr>
  </property>
  <property fmtid="{D5CDD505-2E9C-101B-9397-08002B2CF9AE}" pid="4" name="HCLClassification">
    <vt:lpwstr>HCL_Cla5s_1nt3rnal</vt:lpwstr>
  </property>
</Properties>
</file>