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68" r:id="rId4"/>
    <p:sldId id="256" r:id="rId5"/>
    <p:sldId id="273" r:id="rId6"/>
    <p:sldId id="263" r:id="rId7"/>
    <p:sldId id="262" r:id="rId8"/>
    <p:sldId id="270" r:id="rId9"/>
    <p:sldId id="260" r:id="rId10"/>
    <p:sldId id="271" r:id="rId11"/>
    <p:sldId id="264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57EB-1FFF-E8D3-5DFF-53ED6C3B4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D34C2-BD7A-51F4-3818-1F1F04650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0565B-AFAD-A8AC-533A-CF25D0BF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59D8-C9C5-4B47-8D67-469A498460C6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56F7D-6658-3AAF-39A1-A665EF2F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02E7D-C389-00DB-7B9A-7964BD81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EDA-0FD2-4A21-AAAC-F7F6189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2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126C-5872-0CDD-B0E0-880A704B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B678E-A3E7-B25D-6B8E-A32817403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E623-B05D-95E8-7613-E11D1E3C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59D8-C9C5-4B47-8D67-469A498460C6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1BFE0-A95A-9DEA-410D-72437A33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5D5F9-E9A9-692D-9087-C2240490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EDA-0FD2-4A21-AAAC-F7F6189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7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C18EC-5001-0D12-626F-62E33E5F1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4E648-BFC6-C643-488F-38607E3F8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15384-4C71-6600-1BC6-E16D5648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59D8-C9C5-4B47-8D67-469A498460C6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19FF-958F-CF27-FDCD-AF1F57AE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5B9F7-90B2-0434-5DD8-A18A6C9B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EDA-0FD2-4A21-AAAC-F7F6189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52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92D5-F6B7-7D7C-4473-F9DEAADD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EF09-2D08-D53A-E1D3-54B43BA3B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92C23-71C8-D246-8F8B-AD7CDC75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59D8-C9C5-4B47-8D67-469A498460C6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C2E1-7BDD-D58F-F546-7105179D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96711-CF27-DED2-FFF8-E7D6B84E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EDA-0FD2-4A21-AAAC-F7F6189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68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A813-3524-57F1-6B8D-4106EE5B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152E2-DC13-6854-E5EF-BF26BD264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D0377-2AC0-4C6E-F901-6D33D6B5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59D8-C9C5-4B47-8D67-469A498460C6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7CC91-A3BE-B2D3-7955-197B45BC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F0454-B238-E1BC-E171-7722DF38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EDA-0FD2-4A21-AAAC-F7F6189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94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5EA4-2541-A5A6-27AD-C2CB56F5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F14BA-C379-5F28-046D-5ED3EB6F9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5F7F1-AE7C-0B65-FBD9-E8E7B5D66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7962-F081-E56A-6762-2F135EDB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59D8-C9C5-4B47-8D67-469A498460C6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6BE61-6C9B-366F-D6DB-F5C259AF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AB1E9-8496-3180-A59F-16F3C355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EDA-0FD2-4A21-AAAC-F7F6189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95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F57F-E891-BF4A-4D56-65B5E62E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9A3E3-CFCE-3790-30E8-3FC7C9207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8A25C-9D00-C44D-62CF-C1583A4E0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37725-229F-3055-E4C2-3D5644B19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025C6-F8C5-120E-7574-67A7BEA5B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E59D1-E4CC-4087-E232-000DF87B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59D8-C9C5-4B47-8D67-469A498460C6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EB276-4E07-3044-8F94-7405B18B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498F7-724C-AD55-95E4-73A1F8C0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EDA-0FD2-4A21-AAAC-F7F6189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06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E3F6-3CD2-0817-1702-A141DEE1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52BBA-D79C-6DDF-2B8E-891A0CB8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59D8-C9C5-4B47-8D67-469A498460C6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56971-EEBB-DEE4-B37B-9A02040E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7E809-75E4-531B-C195-0DDD132B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EDA-0FD2-4A21-AAAC-F7F6189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93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5F898-F65C-6EDA-032B-345C2F6F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59D8-C9C5-4B47-8D67-469A498460C6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2E614-6200-CB24-2827-5105F8D1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E2B20-BB21-D681-C8C4-8E6BDD47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EDA-0FD2-4A21-AAAC-F7F6189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88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F71B-63C0-E253-DA93-D0567D92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C5C1D-5E34-54B9-1ECE-D636CEE9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33735-2313-27F0-6CC6-574445DEE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D247E-1C23-C432-A3A5-851C9D43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59D8-C9C5-4B47-8D67-469A498460C6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D7D0F-1A77-91E9-1925-ED06E422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9544A-878C-8F97-7622-77D661F6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EDA-0FD2-4A21-AAAC-F7F6189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76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871A-CEFA-A64C-7DD9-920A2F98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52961-42CE-22E0-434F-69F8ACE9F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60134-A74F-7A9C-7A49-20BFD916B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C4612-4773-F211-D0E3-390C2BB4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59D8-C9C5-4B47-8D67-469A498460C6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BB2F4-293D-9A68-973E-4A3AA361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73AF3-C454-26C8-9B5C-69F0E90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32EDA-0FD2-4A21-AAAC-F7F6189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8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38053-E778-8C4A-04C4-C8FC3DBA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983D8-B458-DEFF-2152-54D33F304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F996-E47C-FC76-78D8-6A649E24C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659D8-C9C5-4B47-8D67-469A498460C6}" type="datetimeFigureOut">
              <a:rPr lang="en-IN" smtClean="0"/>
              <a:t>08-07-2024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CD5C3-F93B-F3C1-4856-D466B06C4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C1F3-8DD5-7587-4758-8DB6E6080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32EDA-0FD2-4A21-AAAC-F7F618963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3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55BA-680D-D47B-1E8D-E638917B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Name : Bhavanam Sravani</a:t>
            </a:r>
            <a:br>
              <a:rPr lang="en-US" b="1" dirty="0"/>
            </a:br>
            <a:r>
              <a:rPr lang="en-US" b="1" dirty="0"/>
              <a:t>ASSIGNMENT :1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FC59-DD00-4C41-4DD7-B34B0AB1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marL="0" indent="0" algn="ctr">
              <a:buNone/>
            </a:pPr>
            <a:endParaRPr lang="en-US" dirty="0">
              <a:solidFill>
                <a:srgbClr val="1F1F1F"/>
              </a:solidFill>
              <a:highlight>
                <a:srgbClr val="FFFFFF"/>
              </a:highlight>
              <a:latin typeface="Google Sans"/>
            </a:endParaRPr>
          </a:p>
          <a:p>
            <a:pPr marL="0" indent="0" algn="ctr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1. Create three instance </a:t>
            </a:r>
          </a:p>
          <a:p>
            <a:pPr marL="514350" indent="-514350" algn="ctr">
              <a:buAutoNum type="alphaLcPeriod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Attach one EFS to two instance </a:t>
            </a:r>
          </a:p>
          <a:p>
            <a:pPr marL="514350" indent="-514350" algn="ctr">
              <a:buAutoNum type="alphaLcPeriod"/>
            </a:pP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Attach one EBS to one instance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78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1080-AB77-670C-9B56-3050D3DD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Launch two instance with different zones and connect instances</a:t>
            </a:r>
            <a:endParaRPr lang="en-IN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875BA9-63C0-40E5-D926-58D0FB1EA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13026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70B0-AD27-B794-4BD1-745A6680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35" y="69575"/>
            <a:ext cx="10515600" cy="1016414"/>
          </a:xfrm>
        </p:spPr>
        <p:txBody>
          <a:bodyPr/>
          <a:lstStyle/>
          <a:p>
            <a:r>
              <a:rPr lang="en-US" b="1" dirty="0"/>
              <a:t>EFS - Elastic File Storage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D3A2-A880-ACB8-6EE5-DBADCA660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278" y="1242391"/>
            <a:ext cx="10515600" cy="4979503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sz="2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It is designed to share parallelly with thousands of EC2 instances to provide better throughput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and IOPS. It is a regional service automatically replicated across multiple AZ's to provide High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Availability and durability</a:t>
            </a:r>
            <a:r>
              <a:rPr lang="en-US" sz="2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6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In server1 </a:t>
            </a: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dirty="0"/>
              <a:t>Create a file system in one server</a:t>
            </a:r>
          </a:p>
          <a:p>
            <a:r>
              <a:rPr lang="en-US" dirty="0"/>
              <a:t>Store some data in that file system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  In server2</a:t>
            </a:r>
            <a:endParaRPr lang="en-IN" dirty="0"/>
          </a:p>
          <a:p>
            <a:r>
              <a:rPr lang="en-US" dirty="0"/>
              <a:t>Create a file system in one server </a:t>
            </a:r>
          </a:p>
          <a:p>
            <a:r>
              <a:rPr lang="en-US" dirty="0"/>
              <a:t>Store some data in that file system</a:t>
            </a:r>
          </a:p>
          <a:p>
            <a:endParaRPr lang="en-IN" dirty="0"/>
          </a:p>
          <a:p>
            <a:r>
              <a:rPr lang="en-IN" dirty="0"/>
              <a:t>Both servers </a:t>
            </a:r>
            <a:r>
              <a:rPr lang="en-US" dirty="0"/>
              <a:t>shares  same file and data these type of data sharing is known as EFS</a:t>
            </a:r>
            <a:b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55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A5D0-C3FC-B255-187A-090774F4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EFS1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D263FC-639B-2EA1-17C3-259EAD142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22" y="1334007"/>
            <a:ext cx="8012221" cy="5158868"/>
          </a:xfrm>
        </p:spPr>
      </p:pic>
    </p:spTree>
    <p:extLst>
      <p:ext uri="{BB962C8B-B14F-4D97-AF65-F5344CB8AC3E}">
        <p14:creationId xmlns:p14="http://schemas.microsoft.com/office/powerpoint/2010/main" val="1406660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3E5F-E144-3EF7-B067-1DE65C5D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EFS 2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5A02EDF-0F68-1F43-C292-DEDC31B80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37" y="1825625"/>
            <a:ext cx="7946233" cy="4351338"/>
          </a:xfrm>
        </p:spPr>
      </p:pic>
    </p:spTree>
    <p:extLst>
      <p:ext uri="{BB962C8B-B14F-4D97-AF65-F5344CB8AC3E}">
        <p14:creationId xmlns:p14="http://schemas.microsoft.com/office/powerpoint/2010/main" val="164856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4FDF-D3DC-AB70-A358-177403FB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365125"/>
            <a:ext cx="10677939" cy="1158875"/>
          </a:xfrm>
        </p:spPr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CREATING THREE INSTANCE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6E96E2B-251A-3204-A25F-FBB8E7D0D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7303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6D87-A0DC-BE71-85E0-BE92D65AAA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6775" y="304799"/>
            <a:ext cx="11665226" cy="167985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         1.ATTACH ONE EBS TO ONE INSTANCE</a:t>
            </a:r>
            <a:b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</a:br>
            <a:b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</a:br>
            <a:r>
              <a:rPr lang="en-US" sz="4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first create a volume </a:t>
            </a:r>
            <a:br>
              <a:rPr lang="en-IN" sz="4000" dirty="0"/>
            </a:b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2D2409-5C4F-2B0E-EAE0-AAD490F95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60" y="1984650"/>
            <a:ext cx="9473938" cy="431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4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939F-6724-85AE-E989-7CF06E259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609" y="79513"/>
            <a:ext cx="6347791" cy="1520687"/>
          </a:xfrm>
        </p:spPr>
        <p:txBody>
          <a:bodyPr>
            <a:normAutofit fontScale="90000"/>
          </a:bodyPr>
          <a:lstStyle/>
          <a:p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 Attach volume to an instance   </a:t>
            </a:r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06953-85F1-7085-C6E0-4FD12A1D00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53DEB-2039-3DC3-EF6E-08D7D21F8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66" y="1734532"/>
            <a:ext cx="10209229" cy="471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5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8124-B526-A257-C924-49DC0950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8428-46A7-F3CA-63B4-9B11FBAF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the all block device’s</a:t>
            </a:r>
            <a:r>
              <a:rPr lang="en-IN" dirty="0"/>
              <a:t> in </a:t>
            </a:r>
            <a:r>
              <a:rPr lang="en-IN" dirty="0" err="1"/>
              <a:t>linux</a:t>
            </a:r>
            <a:r>
              <a:rPr lang="en-IN" dirty="0"/>
              <a:t> </a:t>
            </a:r>
            <a:r>
              <a:rPr lang="en-US" dirty="0"/>
              <a:t>machine</a:t>
            </a:r>
            <a:endParaRPr lang="en-IN" dirty="0"/>
          </a:p>
          <a:p>
            <a:r>
              <a:rPr lang="en-IN" dirty="0"/>
              <a:t>Check if there any file </a:t>
            </a:r>
            <a:r>
              <a:rPr lang="en-US" dirty="0"/>
              <a:t>system on this device</a:t>
            </a:r>
          </a:p>
          <a:p>
            <a:r>
              <a:rPr lang="en-US" dirty="0"/>
              <a:t>Create file system</a:t>
            </a:r>
          </a:p>
          <a:p>
            <a:r>
              <a:rPr lang="en-US" dirty="0"/>
              <a:t>Check if there any file system on this device</a:t>
            </a:r>
          </a:p>
          <a:p>
            <a:r>
              <a:rPr lang="en-US" dirty="0"/>
              <a:t>Create a directory</a:t>
            </a:r>
          </a:p>
          <a:p>
            <a:r>
              <a:rPr lang="en-US" dirty="0"/>
              <a:t>Mount the </a:t>
            </a:r>
            <a:r>
              <a:rPr lang="en-US" dirty="0" err="1"/>
              <a:t>directorys</a:t>
            </a:r>
            <a:endParaRPr lang="en-US" dirty="0"/>
          </a:p>
          <a:p>
            <a:r>
              <a:rPr lang="en-US" dirty="0"/>
              <a:t>Check the disk free space</a:t>
            </a:r>
          </a:p>
        </p:txBody>
      </p:sp>
    </p:spTree>
    <p:extLst>
      <p:ext uri="{BB962C8B-B14F-4D97-AF65-F5344CB8AC3E}">
        <p14:creationId xmlns:p14="http://schemas.microsoft.com/office/powerpoint/2010/main" val="183603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3030-33B3-BD35-6E18-D8291B24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1451113"/>
            <a:ext cx="10558670" cy="1789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List all block device by using “ </a:t>
            </a:r>
            <a:r>
              <a:rPr lang="en-US" sz="3600" dirty="0" err="1"/>
              <a:t>lsblk</a:t>
            </a:r>
            <a:r>
              <a:rPr lang="en-US" sz="3600" dirty="0"/>
              <a:t> ” command</a:t>
            </a:r>
            <a:br>
              <a:rPr lang="en-US" sz="3600" dirty="0"/>
            </a:br>
            <a:r>
              <a:rPr lang="en-IN" sz="3600" dirty="0"/>
              <a:t>Check  file </a:t>
            </a:r>
            <a:r>
              <a:rPr lang="en-US" sz="3600" dirty="0"/>
              <a:t>system by using “ file –s /dev/xvdf ”commend</a:t>
            </a:r>
            <a:br>
              <a:rPr lang="en-US" sz="3600" dirty="0"/>
            </a:br>
            <a:r>
              <a:rPr lang="en-US" sz="3600" dirty="0"/>
              <a:t>Create directory by using “ </a:t>
            </a:r>
            <a:r>
              <a:rPr lang="en-US" sz="3600" dirty="0" err="1"/>
              <a:t>mkdir</a:t>
            </a:r>
            <a:r>
              <a:rPr lang="en-US" sz="3600" dirty="0"/>
              <a:t> –p app/user “ command</a:t>
            </a:r>
            <a:br>
              <a:rPr lang="en-US" sz="3600" dirty="0"/>
            </a:br>
            <a:br>
              <a:rPr lang="en-US" sz="3600" dirty="0"/>
            </a:b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414AD-733A-300E-37AA-F710AB9BC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2212267"/>
            <a:ext cx="10983432" cy="4351338"/>
          </a:xfrm>
        </p:spPr>
      </p:pic>
    </p:spTree>
    <p:extLst>
      <p:ext uri="{BB962C8B-B14F-4D97-AF65-F5344CB8AC3E}">
        <p14:creationId xmlns:p14="http://schemas.microsoft.com/office/powerpoint/2010/main" val="37899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EC62-712E-42D4-35F2-2E781CB0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59957" cy="1483553"/>
          </a:xfrm>
        </p:spPr>
        <p:txBody>
          <a:bodyPr>
            <a:normAutofit/>
          </a:bodyPr>
          <a:lstStyle/>
          <a:p>
            <a:r>
              <a:rPr lang="en-US" sz="2800" dirty="0"/>
              <a:t>Mount the directory by using “ mount /dev/xvdf app/user “ command</a:t>
            </a:r>
            <a:br>
              <a:rPr lang="en-US" sz="2800" dirty="0"/>
            </a:br>
            <a:r>
              <a:rPr lang="en-US" sz="2800" dirty="0"/>
              <a:t>To check disk free by using ‘’</a:t>
            </a:r>
            <a:r>
              <a:rPr lang="en-US" sz="2800" dirty="0" err="1"/>
              <a:t>df</a:t>
            </a:r>
            <a:r>
              <a:rPr lang="en-US" sz="2800" dirty="0"/>
              <a:t> –h’’ command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9E8E7-C897-8BCE-8DAF-B77C2A64B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44" y="2112704"/>
            <a:ext cx="10779642" cy="4745296"/>
          </a:xfrm>
        </p:spPr>
      </p:pic>
    </p:spTree>
    <p:extLst>
      <p:ext uri="{BB962C8B-B14F-4D97-AF65-F5344CB8AC3E}">
        <p14:creationId xmlns:p14="http://schemas.microsoft.com/office/powerpoint/2010/main" val="149594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50AC-077E-C33C-48FC-1DA8D4E7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              </a:t>
            </a:r>
            <a:r>
              <a:rPr lang="en-US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B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 Attach one EFS to two instance</a:t>
            </a:r>
            <a:b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</a:b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 </a:t>
            </a:r>
            <a:b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</a:br>
            <a:r>
              <a:rPr lang="en-US" sz="4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create a security group</a:t>
            </a:r>
            <a:endParaRPr lang="en-IN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B27583-3BE4-DF4F-FA0D-374E1DA38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5630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BDA2-0427-7973-B13B-19551B57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26" y="1040986"/>
            <a:ext cx="10502348" cy="688423"/>
          </a:xfrm>
        </p:spPr>
        <p:txBody>
          <a:bodyPr>
            <a:normAutofit/>
          </a:bodyPr>
          <a:lstStyle/>
          <a:p>
            <a:r>
              <a:rPr lang="en-US" sz="3600" b="1" dirty="0"/>
              <a:t>Create a EFS file system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64714-B23D-0979-B914-3C24F76E4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BC4DC0-58DD-DCFE-03E5-BC5BCE73E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376" y="1825625"/>
            <a:ext cx="8987247" cy="47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9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298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Wingdings</vt:lpstr>
      <vt:lpstr>Office Theme</vt:lpstr>
      <vt:lpstr>Name : Bhavanam Sravani ASSIGNMENT :1 </vt:lpstr>
      <vt:lpstr> CREATING THREE INSTANCE</vt:lpstr>
      <vt:lpstr>          1.ATTACH ONE EBS TO ONE INSTANCE  first create a volume  </vt:lpstr>
      <vt:lpstr>     Attach volume to an instance    </vt:lpstr>
      <vt:lpstr>process :</vt:lpstr>
      <vt:lpstr>List all block device by using “ lsblk ” command Check  file system by using “ file –s /dev/xvdf ”commend Create directory by using “ mkdir –p app/user “ command   </vt:lpstr>
      <vt:lpstr>Mount the directory by using “ mount /dev/xvdf app/user “ command To check disk free by using ‘’df –h’’ command</vt:lpstr>
      <vt:lpstr>               B. Attach one EFS to two instance   create a security group</vt:lpstr>
      <vt:lpstr>Create a EFS file system</vt:lpstr>
      <vt:lpstr>Launch two instance with different zones and connect instances</vt:lpstr>
      <vt:lpstr>EFS - Elastic File Storage </vt:lpstr>
      <vt:lpstr>EFS1  </vt:lpstr>
      <vt:lpstr>EFS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saikumarjammu525@outlook.com</dc:creator>
  <cp:lastModifiedBy>sravanibhavanam111@gmail.com</cp:lastModifiedBy>
  <cp:revision>6</cp:revision>
  <dcterms:created xsi:type="dcterms:W3CDTF">2024-07-03T03:27:49Z</dcterms:created>
  <dcterms:modified xsi:type="dcterms:W3CDTF">2024-07-08T11:16:44Z</dcterms:modified>
</cp:coreProperties>
</file>