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US" dirty="0" err="1"/>
              <a:t>Sravani</a:t>
            </a:r>
            <a:r>
              <a:rPr lang="en-US" dirty="0"/>
              <a:t> </a:t>
            </a:r>
            <a:r>
              <a:rPr lang="en-US" dirty="0" err="1"/>
              <a:t>Nulu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431</Words>
  <Application>Microsoft Office PowerPoint</Application>
  <PresentationFormat>On-screen Show (4:3)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subject/>
  <dc:creator>SRAVANI</dc:creator>
  <cp:keywords/>
  <dc:description>generated using python-pptx</dc:description>
  <cp:lastModifiedBy>sravaninulu33@outlook.com</cp:lastModifiedBy>
  <cp:revision>2</cp:revision>
  <dcterms:created xsi:type="dcterms:W3CDTF">2013-01-27T09:14:16Z</dcterms:created>
  <dcterms:modified xsi:type="dcterms:W3CDTF">2024-06-06T10:14:28Z</dcterms:modified>
  <cp:category/>
</cp:coreProperties>
</file>