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fda5e44df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fda5e44df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fda5e44df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fda5e44df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fda5e44df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fda5e44df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fda5e44df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fda5e44df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fda5e44df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fda5e44df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fda5e44df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fda5e44df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da5e44d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da5e44d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fda5e44df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fda5e44df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fda5e44d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fda5e44d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fda5e44df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fda5e44df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fda5e44df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fda5e44df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fda5e44df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fda5e44df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fda5e44df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fda5e44df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fda5e44d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fda5e44df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Case Study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156025" y="2351825"/>
            <a:ext cx="62988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Group Members </a:t>
            </a:r>
            <a:br>
              <a:rPr lang="en" sz="2100" dirty="0"/>
            </a:br>
            <a:r>
              <a:rPr lang="en" dirty="0"/>
              <a:t>Sravani Pannala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Upendra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Co-Relation between All the numerical values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4068075" y="2031475"/>
            <a:ext cx="4995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Findings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Open accounts is positively correlated with the total accounts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Installment is positively correlated with the loan_amnt and funded_amnt_inv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50" y="1904850"/>
            <a:ext cx="3812325" cy="30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address state data with the loan status 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4716925" y="2078875"/>
            <a:ext cx="3701100" cy="20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Findings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We see a high number of defaults from states like NE,ID,and NV, Where NE being the extremely highest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75" y="2006250"/>
            <a:ext cx="3875348" cy="22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analysis for a relation between the interest rate and the loan status 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3648675" y="2078875"/>
            <a:ext cx="4769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Findings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High Interest Rates have a higher probability of the defaults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75" y="2154000"/>
            <a:ext cx="3059275" cy="21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analysis for a relation between the Annual income and the loan status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729450" y="3997750"/>
            <a:ext cx="76887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 b="1"/>
              <a:t>Findings </a:t>
            </a:r>
            <a:endParaRPr sz="1017" b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017"/>
              <a:t>* Lower the annual income is higher is the risk for the loan defaults</a:t>
            </a:r>
            <a:endParaRPr sz="1017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00" y="2212000"/>
            <a:ext cx="3885323" cy="16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5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3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The following factors highly determine the loan defaulting outcomes </a:t>
            </a:r>
            <a:endParaRPr sz="4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0"/>
              <a:t> * Interest Rate </a:t>
            </a:r>
            <a:endParaRPr sz="4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0"/>
              <a:t>* Annual Income </a:t>
            </a:r>
            <a:endParaRPr sz="4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0"/>
              <a:t> * DTI</a:t>
            </a:r>
            <a:endParaRPr sz="4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0"/>
              <a:t> * Verification Status</a:t>
            </a:r>
            <a:endParaRPr sz="4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Factors affecting outcome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727650" y="1699050"/>
            <a:ext cx="7688700" cy="285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Grade G and F loans are the most risky loans to be given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Most of the defaults happened in the later months of the year like sep, out, nov, dec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Credit card and debt consolidation being the major risky sectors for giving out the loan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We see a High Number of defaults from states like NE,ID,and NV, Where NE being the extremely highest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Risk increases as the sub grade of loan increases example A1 A2 A3 so 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Most of the people who default loan have been charged a higher interest rate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Most of the people who default loan have a slightly lower annual income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Objectives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Identifications of attributes that result in non repayment of the loan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 the driving factors by studying the data for the loan repayment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 the safe practices for sanctioning of the loans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7778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steps taken in EDA to solve the problem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340050" y="2221300"/>
            <a:ext cx="5076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understanding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Cleaning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Preparation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Exploratory Data Analysis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* Univariate Analysis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 Bivariate  Analysis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  Segmented Univariate Analysis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l="7620" r="-7620"/>
          <a:stretch/>
        </p:blipFill>
        <p:spPr>
          <a:xfrm>
            <a:off x="768325" y="2161950"/>
            <a:ext cx="2152350" cy="20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Steps Followed 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Fixing Rows and Columns: -  Removing of unwanted rows and columns according to the business use case and the target variable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Fixing missing values :- Removing the row  or prefilling the row  with missing values so that the data could lead us to a meaningful analysis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Standardising Values : Making the values into the standard format for the analysis for example we can remove the % sign from a row value , or converting the units into a standard unit and removing outliers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Invalid Values :- Removing values from the data that are not null but are invalid and mislead the analysis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Outliers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had a outlier for the annual_inc hence we had to remove it using the quantile method here are the results before and after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150" y="2801225"/>
            <a:ext cx="2713812" cy="17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200" y="2704582"/>
            <a:ext cx="2713799" cy="186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1125100" y="2268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Important Graphs from our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loan Amount vs Loan Purpose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4603100" y="2154000"/>
            <a:ext cx="4379100" cy="23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Findings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From the graph we can conclude that the maximum loan were charged off in the following categories credit card , small business, debt consolidation and house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Credit card and debt consolidation being the major risky sectors for giving out the loan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54" y="2024250"/>
            <a:ext cx="4379094" cy="26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Years and months vs the loan status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9450" y="3673300"/>
            <a:ext cx="76887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Findings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From the above graphs we can conclude that most of the defaults happened in the later months of the year like sep, out, nov, dec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From the year vs the loan status graph we can conclude that a high number of loans were charged off in the year 2011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175" y="1805800"/>
            <a:ext cx="3970600" cy="194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336" y="1805800"/>
            <a:ext cx="3627813" cy="18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Status VS Grade Risk Analysis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4123450" y="1908700"/>
            <a:ext cx="4294800" cy="23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Findings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From the above graphs we can conclude that grade G and F loans are the most risky loans to be given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l="-966" r="22411"/>
          <a:stretch/>
        </p:blipFill>
        <p:spPr>
          <a:xfrm>
            <a:off x="396425" y="1858050"/>
            <a:ext cx="3727026" cy="270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On-screen Show (16:9)</PresentationFormat>
  <Paragraphs>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Raleway</vt:lpstr>
      <vt:lpstr>Lato</vt:lpstr>
      <vt:lpstr>Arial</vt:lpstr>
      <vt:lpstr>Streamline</vt:lpstr>
      <vt:lpstr>Lending Club Case Study </vt:lpstr>
      <vt:lpstr>Case Study Objectives</vt:lpstr>
      <vt:lpstr>Various steps taken in EDA to solve the problem</vt:lpstr>
      <vt:lpstr>Data Cleaning Steps Followed </vt:lpstr>
      <vt:lpstr>Removing Outliers</vt:lpstr>
      <vt:lpstr>Some of the Important Graphs from our Analysis</vt:lpstr>
      <vt:lpstr>Comparing loan Amount vs Loan Purpose</vt:lpstr>
      <vt:lpstr>Comparing Years and months vs the loan status</vt:lpstr>
      <vt:lpstr>Loan Status VS Grade Risk Analysis</vt:lpstr>
      <vt:lpstr>Co-Relation between All the numerical values</vt:lpstr>
      <vt:lpstr>Comparing address state data with the loan status </vt:lpstr>
      <vt:lpstr>Segmented analysis for a relation between the interest rate and the loan status </vt:lpstr>
      <vt:lpstr>Segmented analysis for a relation between the Annual income and the loan status  </vt:lpstr>
      <vt:lpstr>Conclusions </vt:lpstr>
      <vt:lpstr>Other Factors affecting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</dc:title>
  <dc:creator>Sravani Pannala</dc:creator>
  <cp:lastModifiedBy>Sravani Pannala</cp:lastModifiedBy>
  <cp:revision>1</cp:revision>
  <dcterms:modified xsi:type="dcterms:W3CDTF">2023-11-06T16:29:11Z</dcterms:modified>
</cp:coreProperties>
</file>