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71" r:id="rId5"/>
    <p:sldId id="265" r:id="rId6"/>
    <p:sldId id="259" r:id="rId7"/>
    <p:sldId id="260" r:id="rId8"/>
    <p:sldId id="261" r:id="rId9"/>
    <p:sldId id="267" r:id="rId10"/>
    <p:sldId id="268" r:id="rId11"/>
    <p:sldId id="270" r:id="rId12"/>
    <p:sldId id="263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>
      <p:cViewPr varScale="1">
        <p:scale>
          <a:sx n="82" d="100"/>
          <a:sy n="82" d="100"/>
        </p:scale>
        <p:origin x="17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7F73-3415-427F-892A-A3D923EC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9423F-B332-4925-8C5D-C1B82D67B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2F5F-57DC-4E1F-A304-487DDAAA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B90A-3765-41F5-9158-DCD43842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236F-3CDC-42D8-B64A-D4F827A1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A1A5-DF8F-4610-BE65-5E7D68AB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9F4DE-0B74-411E-B7DB-44A7C9E8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4A7F-767C-4635-9D9D-11DBEFAD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8B46-C89F-4557-94E3-B17FD4D5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F2DB-00CA-43AF-BA07-08069EA9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7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B94ED-828B-4EC8-8D8A-38E527B4D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6C4C-4A36-48EA-82FA-9EE0763AC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2FE8-022D-4CC3-AF5E-C3C68D9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BB1-0D1C-4C8A-A12F-CF645630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1C39-7D58-449A-9DDF-73C7C293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149F-A6AF-42C3-AA27-3D47ECE8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1C08-730A-40C5-B08B-65AC1B30F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0FE5-C7F2-4889-9B6E-FA0565B1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0DFF-8D67-4272-AC30-E84DE755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C119-193F-45AA-978D-807C5442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A304-731E-44EB-A46C-A91C8C77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0BFDE-6A46-48B2-8755-F84A3DF8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0063-CC1E-43FF-B0BA-826CBF87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0BC5-9FB5-459C-9964-65AAB2AB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06A7-E712-4CD1-9E2C-056CA011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8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AACF-958F-4414-864E-5DA9A7C5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F293-3DE4-48DA-93D9-E611DBC02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2A373-3F14-409E-8BEC-E716FA4D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FF58A-032E-4193-8ADE-8663833D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9F129-34DE-4EF6-B360-851855E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6C0B-7BEC-4B3E-92FE-3E2B31B1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9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0603-E8C4-42D5-B162-3D6BAD8A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DAD01-147B-492C-818D-652AD447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4E29A-309B-4A7D-A2EB-FA0222BF7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6ABC1-9555-4FDA-9829-48176CC03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F4E2D-B17E-4AB3-99C6-0FECF363F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F9EC6-C2CE-4C2F-B488-C36736F1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6EAD0-5123-4C0D-B607-35B74704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D4D1F-D883-4681-A187-7177677E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43B3-AF36-48E6-9AE7-08F03C3A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5A577-78D8-4CDB-82B6-326C205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E592B-6803-41B8-A52F-45CEA83D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009-EC08-4C5C-9F08-A6A63AEE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5791A-C8C9-44FF-8712-8C7E5BC1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C82FE-7B5A-422D-999B-5CABE367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52B36-55CD-4D4B-80D2-A5286A5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12F9-295F-487B-AA50-86BA20D8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E7D5-AAA9-4950-A289-09ADAAD0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A1B4-4F67-4718-A190-092BB105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831A6-C3CB-4D40-AFF8-02C479CC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3B14-D171-4D47-A6EC-C2AB5B8D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4AEB2-50EA-4EF2-BD78-5E93ECBE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DEAB-697B-42FE-97CA-1303D2A7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DD977-BC9E-4D62-869E-C27AA8897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F01EA-CD30-4741-8012-084EDC610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6BC2C-0289-42C3-82F9-58C30CF0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47D5D-4513-47D7-BCD9-7C412C91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EE7EE-46E8-4A99-8005-95CD80FC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760DE-8CD9-49D3-8FD6-375A3719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B2AD-0A5D-4E7A-9CF2-76438A1F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DE18A-4AA4-428C-ACC2-C8EFCF1C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5DC5-32BE-4FFA-803F-575455623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70C9-C27F-4E67-BA9C-EC17E508D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8964-2A9C-428E-93AE-827DCF3E0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IOT Based River Water Quality Monitoring System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1BB9-0392-44D9-902F-4691FE15F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TEAM CHALLENGERS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9533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4071-7AA9-4DDF-94F7-FBF18973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631AE-C0AB-4248-8E23-1BCB1501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9" y="1981200"/>
            <a:ext cx="8602403" cy="3962400"/>
          </a:xfrm>
        </p:spPr>
      </p:pic>
    </p:spTree>
    <p:extLst>
      <p:ext uri="{BB962C8B-B14F-4D97-AF65-F5344CB8AC3E}">
        <p14:creationId xmlns:p14="http://schemas.microsoft.com/office/powerpoint/2010/main" val="101532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7313D-3A0E-4BE6-9117-1EFAFBFACD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67" y="256593"/>
            <a:ext cx="3710666" cy="65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0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9D66-4B54-4CB7-8EFD-D3A96D97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1A6C-09AE-4B52-9066-F89CEC75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system can monitor water quality automatically </a:t>
            </a:r>
          </a:p>
          <a:p>
            <a:r>
              <a:rPr lang="en-IN" dirty="0"/>
              <a:t>It is low in cost and doesn’t require people duty</a:t>
            </a:r>
          </a:p>
          <a:p>
            <a:r>
              <a:rPr lang="en-IN" dirty="0"/>
              <a:t>So water quality testing  is likely to be economical, convenient and fast</a:t>
            </a:r>
          </a:p>
          <a:p>
            <a:r>
              <a:rPr lang="en-IN" dirty="0"/>
              <a:t>By this project it is very easy to know the water quality and we can easily figure it out that it can be used for agriculture or drinking </a:t>
            </a:r>
            <a:r>
              <a:rPr lang="en-IN" dirty="0" err="1"/>
              <a:t>puposes</a:t>
            </a:r>
            <a:r>
              <a:rPr lang="en-IN" dirty="0"/>
              <a:t> by the parameters known</a:t>
            </a:r>
          </a:p>
        </p:txBody>
      </p:sp>
    </p:spTree>
    <p:extLst>
      <p:ext uri="{BB962C8B-B14F-4D97-AF65-F5344CB8AC3E}">
        <p14:creationId xmlns:p14="http://schemas.microsoft.com/office/powerpoint/2010/main" val="24745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E19B-9546-41AE-B22B-CFC73C43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BD48-D76D-44C8-AFA1-E65374A6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Detecting  more parameters like dissolved oxygen for most secure purpose </a:t>
            </a:r>
            <a:endParaRPr lang="en-IN" dirty="0"/>
          </a:p>
          <a:p>
            <a:pPr lvl="0"/>
            <a:r>
              <a:rPr lang="en-US" dirty="0"/>
              <a:t>Increase the parameters by addition of multiple sensors </a:t>
            </a:r>
            <a:endParaRPr lang="en-IN" dirty="0"/>
          </a:p>
          <a:p>
            <a:r>
              <a:rPr lang="en-US" dirty="0"/>
              <a:t>By interfacing relay we can control the supply of water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21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>
            <a:extLst>
              <a:ext uri="{FF2B5EF4-FFF2-40B4-BE49-F238E27FC236}">
                <a16:creationId xmlns:a16="http://schemas.microsoft.com/office/drawing/2014/main" id="{7F9CFB11-F488-4B9F-85A7-6681B8EB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756"/>
            <a:ext cx="6186487" cy="61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1E81-BA20-4C15-977F-8509CB62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Theme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66EA-8D74-498F-A905-41B0A8D1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Generally we know that river water is used for different purposes like agriculture is one of the best example</a:t>
            </a:r>
          </a:p>
          <a:p>
            <a:r>
              <a:rPr lang="en-IN" dirty="0"/>
              <a:t>But we don’t know that whether the water is suitable for the farming or not</a:t>
            </a:r>
          </a:p>
          <a:p>
            <a:r>
              <a:rPr lang="en-IN" dirty="0"/>
              <a:t>So with the help of this project we can monitor different parameters of water like </a:t>
            </a:r>
            <a:r>
              <a:rPr lang="en-IN" dirty="0" err="1"/>
              <a:t>ph</a:t>
            </a:r>
            <a:r>
              <a:rPr lang="en-IN" dirty="0"/>
              <a:t> value, turbidity value and temperature value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59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E6A6-04A6-4661-83FC-5CF052FA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HARDWARES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1CD5-1440-4641-AD46-CEA9380D6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2" y="1982787"/>
            <a:ext cx="7886700" cy="4351338"/>
          </a:xfrm>
        </p:spPr>
        <p:txBody>
          <a:bodyPr/>
          <a:lstStyle/>
          <a:p>
            <a:r>
              <a:rPr lang="en-IN" dirty="0"/>
              <a:t>ESP32</a:t>
            </a:r>
          </a:p>
          <a:p>
            <a:r>
              <a:rPr lang="en-IN" dirty="0"/>
              <a:t>Turbidity sensor</a:t>
            </a:r>
          </a:p>
          <a:p>
            <a:r>
              <a:rPr lang="en-IN" dirty="0"/>
              <a:t>Temperature sensor</a:t>
            </a:r>
          </a:p>
          <a:p>
            <a:r>
              <a:rPr lang="en-IN" dirty="0"/>
              <a:t>Ph sensor</a:t>
            </a:r>
          </a:p>
        </p:txBody>
      </p:sp>
      <p:pic>
        <p:nvPicPr>
          <p:cNvPr id="1030" name="Picture 6" descr="Image result for esp32">
            <a:extLst>
              <a:ext uri="{FF2B5EF4-FFF2-40B4-BE49-F238E27FC236}">
                <a16:creationId xmlns:a16="http://schemas.microsoft.com/office/drawing/2014/main" id="{3CA397B4-C672-4992-B8D4-E6A07704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35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076F-B1B6-4188-8CA9-934A2117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3DAA-50A0-40DF-B50E-304489EB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 IDE</a:t>
            </a:r>
          </a:p>
          <a:p>
            <a:r>
              <a:rPr lang="en-IN" dirty="0"/>
              <a:t>IBM cloud</a:t>
            </a:r>
          </a:p>
          <a:p>
            <a:r>
              <a:rPr lang="en-IN" dirty="0"/>
              <a:t>Node Red</a:t>
            </a:r>
          </a:p>
          <a:p>
            <a:r>
              <a:rPr lang="en-IN" dirty="0"/>
              <a:t>MIT app Inventor</a:t>
            </a:r>
          </a:p>
        </p:txBody>
      </p:sp>
      <p:pic>
        <p:nvPicPr>
          <p:cNvPr id="4" name="Picture 2" descr="Image result for ibm cloud">
            <a:extLst>
              <a:ext uri="{FF2B5EF4-FFF2-40B4-BE49-F238E27FC236}">
                <a16:creationId xmlns:a16="http://schemas.microsoft.com/office/drawing/2014/main" id="{66857082-834D-4B11-B305-9FC8EB867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node red">
            <a:extLst>
              <a:ext uri="{FF2B5EF4-FFF2-40B4-BE49-F238E27FC236}">
                <a16:creationId xmlns:a16="http://schemas.microsoft.com/office/drawing/2014/main" id="{B73765D2-8435-4306-AA9C-52187AEC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766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92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951A-5733-4712-B070-A035831E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ESP32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287-F1CB-41A4-A321-2284E967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Two independently-controlled CPU cores with adjustable clock frequency, ranging from 80 MHz to 240 MHz</a:t>
            </a:r>
          </a:p>
          <a:p>
            <a:r>
              <a:rPr lang="en-IN" dirty="0"/>
              <a:t>+19.5 dBm output at the antenna ensures a good physical range</a:t>
            </a:r>
          </a:p>
          <a:p>
            <a:r>
              <a:rPr lang="en-IN" dirty="0"/>
              <a:t>Classic Bluetooth for legacy connections, also supporting L2CAP, SDP, GAP, SMP, AVDTP, AVCTP, A2DP (SNK) and AVRCP (CT)</a:t>
            </a:r>
          </a:p>
          <a:p>
            <a:r>
              <a:rPr lang="en-IN" dirty="0"/>
              <a:t>Support for Bluetooth Low Energy (BLE) profiles including L2CAP, GAP, GATT, SMP, and GATT-based profiles like </a:t>
            </a:r>
            <a:r>
              <a:rPr lang="en-IN" dirty="0" err="1"/>
              <a:t>BluFi</a:t>
            </a:r>
            <a:r>
              <a:rPr lang="en-IN" dirty="0"/>
              <a:t>, SPP-like, etc</a:t>
            </a:r>
          </a:p>
          <a:p>
            <a:r>
              <a:rPr lang="en-IN" dirty="0"/>
              <a:t>Bluetooth Low Energy (BLE) connects to smart phones, broadcasting low-energy beacons for easy detection</a:t>
            </a:r>
          </a:p>
          <a:p>
            <a:r>
              <a:rPr lang="en-IN" dirty="0"/>
              <a:t>Sleep current is less than 5 </a:t>
            </a:r>
            <a:r>
              <a:rPr lang="el-GR" dirty="0"/>
              <a:t>μ</a:t>
            </a:r>
            <a:r>
              <a:rPr lang="en-IN" dirty="0"/>
              <a:t>A, making it suitable for battery-powered and wearable-electronics applications</a:t>
            </a:r>
          </a:p>
          <a:p>
            <a:r>
              <a:rPr lang="en-IN" dirty="0"/>
              <a:t>Integrates 4 MB flash</a:t>
            </a:r>
          </a:p>
          <a:p>
            <a:r>
              <a:rPr lang="en-IN" dirty="0"/>
              <a:t>Peripherals include capacitive touch sensors, Hall sensor, low-noise sense amplifiers, SD card interface, Ethernet, high-speed SPI, UART, I2S and I2C</a:t>
            </a:r>
          </a:p>
          <a:p>
            <a:r>
              <a:rPr lang="en-IN" dirty="0"/>
              <a:t>Fully certified with integrated antenna and software stacks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52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305B-5589-466F-9810-11AD95D5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Turbidity sensor</a:t>
            </a:r>
          </a:p>
        </p:txBody>
      </p:sp>
      <p:pic>
        <p:nvPicPr>
          <p:cNvPr id="1028" name="Picture 4" descr="Image result for turbidity sensor">
            <a:extLst>
              <a:ext uri="{FF2B5EF4-FFF2-40B4-BE49-F238E27FC236}">
                <a16:creationId xmlns:a16="http://schemas.microsoft.com/office/drawing/2014/main" id="{D68890DD-26F7-4681-B3C2-9FF393006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2782163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0637FB-2E1F-4656-A64F-F765E57EACE3}"/>
              </a:ext>
            </a:extLst>
          </p:cNvPr>
          <p:cNvSpPr/>
          <p:nvPr/>
        </p:nvSpPr>
        <p:spPr>
          <a:xfrm>
            <a:off x="609600" y="1905000"/>
            <a:ext cx="472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Turbidity sensors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measure the amount of light that is scattered by the suspended solids in water. As the amount of total suspended solids (TSS) in water increases, the water's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turbidity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level (and cloudiness or haziness) increases.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23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1D87-1A26-4EF6-B000-7805D0B4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EE79-6A54-46DF-BBCA-0F1C8930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This sensor is mainly used to monitor the temperature of the water(DS18B20) the working is almost same as the LM-35 sensor</a:t>
            </a:r>
          </a:p>
          <a:p>
            <a:r>
              <a:rPr lang="en-IN" sz="2800" dirty="0"/>
              <a:t>Range is -55 to 125 *c</a:t>
            </a:r>
          </a:p>
          <a:p>
            <a:r>
              <a:rPr lang="en-IN" sz="2800" dirty="0"/>
              <a:t>This is digital type sensor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161B8-B013-4FEE-8451-24A684F0A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004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4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492E-DBA2-4B01-8F75-E1BEED62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Ph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5F60-C941-4229-97EE-8118816E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pH, commonly used for water measurements, is a measure of acidity and alkalinity, or the caustic and base present in a given solution. It is generally expressed with a numeric scale ranging from 0-14. The value 7 represents neutrality. The numbers on the scale increase with increasing alkalinity, while the numbers on the scale decrease with increasing acidity.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6D51F-C17F-440D-8EF8-9EB175E5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950575"/>
            <a:ext cx="4137418" cy="23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4D9D-C850-4235-88E9-DC4DC0C1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NODE-RED 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E4089-7E30-48F6-8094-BFC354A06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0" y="1981200"/>
            <a:ext cx="8748020" cy="4038600"/>
          </a:xfrm>
        </p:spPr>
      </p:pic>
    </p:spTree>
    <p:extLst>
      <p:ext uri="{BB962C8B-B14F-4D97-AF65-F5344CB8AC3E}">
        <p14:creationId xmlns:p14="http://schemas.microsoft.com/office/powerpoint/2010/main" val="170924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297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Office Theme</vt:lpstr>
      <vt:lpstr>IOT Based River Water Quality Monitoring System  </vt:lpstr>
      <vt:lpstr>Theme of the project</vt:lpstr>
      <vt:lpstr>HARDWARES </vt:lpstr>
      <vt:lpstr>SOFTWARES and SERVICES</vt:lpstr>
      <vt:lpstr>ESP32 Features</vt:lpstr>
      <vt:lpstr>Turbidity sensor</vt:lpstr>
      <vt:lpstr>Temperature sensor</vt:lpstr>
      <vt:lpstr>Ph sensor</vt:lpstr>
      <vt:lpstr>NODE-RED FLOW</vt:lpstr>
      <vt:lpstr>OUTPUTS</vt:lpstr>
      <vt:lpstr>PowerPoint Presentation</vt:lpstr>
      <vt:lpstr>Advantages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 Water Quality Monitoring System </dc:title>
  <dc:creator>Harsha</dc:creator>
  <cp:lastModifiedBy>harshith varma</cp:lastModifiedBy>
  <cp:revision>25</cp:revision>
  <dcterms:created xsi:type="dcterms:W3CDTF">2006-08-16T00:00:00Z</dcterms:created>
  <dcterms:modified xsi:type="dcterms:W3CDTF">2019-06-15T06:36:13Z</dcterms:modified>
</cp:coreProperties>
</file>