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9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11.png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svg"/><Relationship Id="rId1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9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11.png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svg"/><Relationship Id="rId1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31D82-DC37-4D57-8155-7F70DBA46B6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175518-9C8B-42EB-B6CE-9DC01E36135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sequence-to-sequence model to generate news article summaries</a:t>
          </a:r>
        </a:p>
      </dgm:t>
    </dgm:pt>
    <dgm:pt modelId="{30C4F096-3B79-4151-BF4A-A03538205284}" type="parTrans" cxnId="{9E73E5F4-90AD-4FA8-B916-712EC6ADF00D}">
      <dgm:prSet/>
      <dgm:spPr/>
      <dgm:t>
        <a:bodyPr/>
        <a:lstStyle/>
        <a:p>
          <a:endParaRPr lang="en-US"/>
        </a:p>
      </dgm:t>
    </dgm:pt>
    <dgm:pt modelId="{A77EBACF-EDA5-45F4-9B55-02B06F008497}" type="sibTrans" cxnId="{9E73E5F4-90AD-4FA8-B916-712EC6ADF00D}">
      <dgm:prSet/>
      <dgm:spPr/>
      <dgm:t>
        <a:bodyPr/>
        <a:lstStyle/>
        <a:p>
          <a:endParaRPr lang="en-US"/>
        </a:p>
      </dgm:t>
    </dgm:pt>
    <dgm:pt modelId="{1779EF52-4E0C-4ADB-936C-F3EEA38E2B1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Achieve at least 40 rouge-1 f1 score on test set</a:t>
          </a:r>
        </a:p>
      </dgm:t>
    </dgm:pt>
    <dgm:pt modelId="{A82FCE51-FDDF-48FA-B4AB-E735EA6C2432}" type="parTrans" cxnId="{8F4CFDBA-CA0A-4EA8-9149-E6BC33BD0807}">
      <dgm:prSet/>
      <dgm:spPr/>
      <dgm:t>
        <a:bodyPr/>
        <a:lstStyle/>
        <a:p>
          <a:endParaRPr lang="en-US"/>
        </a:p>
      </dgm:t>
    </dgm:pt>
    <dgm:pt modelId="{59393706-6E08-4E02-80E8-3E662F15959A}" type="sibTrans" cxnId="{8F4CFDBA-CA0A-4EA8-9149-E6BC33BD0807}">
      <dgm:prSet/>
      <dgm:spPr/>
      <dgm:t>
        <a:bodyPr/>
        <a:lstStyle/>
        <a:p>
          <a:endParaRPr lang="en-US"/>
        </a:p>
      </dgm:t>
    </dgm:pt>
    <dgm:pt modelId="{D1871DFC-8BA2-487B-AAA8-00422EB7282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Identify most important sentences for summarization</a:t>
          </a:r>
        </a:p>
      </dgm:t>
    </dgm:pt>
    <dgm:pt modelId="{F1A52E64-B10F-42E7-AC4B-2A98E95CF549}" type="parTrans" cxnId="{35507F47-AA61-456B-B3FB-C610F2969969}">
      <dgm:prSet/>
      <dgm:spPr/>
      <dgm:t>
        <a:bodyPr/>
        <a:lstStyle/>
        <a:p>
          <a:endParaRPr lang="en-US"/>
        </a:p>
      </dgm:t>
    </dgm:pt>
    <dgm:pt modelId="{7A450B00-AB37-4506-BEA8-AAFAEE5BC20D}" type="sibTrans" cxnId="{35507F47-AA61-456B-B3FB-C610F2969969}">
      <dgm:prSet/>
      <dgm:spPr/>
      <dgm:t>
        <a:bodyPr/>
        <a:lstStyle/>
        <a:p>
          <a:endParaRPr lang="en-US"/>
        </a:p>
      </dgm:t>
    </dgm:pt>
    <dgm:pt modelId="{BCB57449-B74E-4600-B2A3-9D9EEFE64E36}" type="pres">
      <dgm:prSet presAssocID="{14231D82-DC37-4D57-8155-7F70DBA46B6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0FC3C0-9612-4B5A-9E38-EC7915B1FC0C}" type="pres">
      <dgm:prSet presAssocID="{D0175518-9C8B-42EB-B6CE-9DC01E36135B}" presName="compNode" presStyleCnt="0"/>
      <dgm:spPr/>
    </dgm:pt>
    <dgm:pt modelId="{AFADEE22-FE8D-42BB-8D6F-F10148E493D0}" type="pres">
      <dgm:prSet presAssocID="{D0175518-9C8B-42EB-B6CE-9DC01E36135B}" presName="iconBgRect" presStyleLbl="bgShp" presStyleIdx="0" presStyleCnt="3"/>
      <dgm:spPr/>
    </dgm:pt>
    <dgm:pt modelId="{21C584BB-4448-4C5D-89C6-C2FE5478A191}" type="pres">
      <dgm:prSet presAssocID="{D0175518-9C8B-42EB-B6CE-9DC01E3613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1EDE6761-C969-43F1-B795-231838459EB5}" type="pres">
      <dgm:prSet presAssocID="{D0175518-9C8B-42EB-B6CE-9DC01E36135B}" presName="spaceRect" presStyleCnt="0"/>
      <dgm:spPr/>
    </dgm:pt>
    <dgm:pt modelId="{4A5F4526-B013-44E5-A0CD-CBDA4FF24F05}" type="pres">
      <dgm:prSet presAssocID="{D0175518-9C8B-42EB-B6CE-9DC01E36135B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B0D003E-DFE3-4A4B-8D96-89052ED3C5E6}" type="pres">
      <dgm:prSet presAssocID="{A77EBACF-EDA5-45F4-9B55-02B06F008497}" presName="sibTrans" presStyleCnt="0"/>
      <dgm:spPr/>
    </dgm:pt>
    <dgm:pt modelId="{0F6F9B53-051B-4C98-A4F6-DE1547E6CBDF}" type="pres">
      <dgm:prSet presAssocID="{1779EF52-4E0C-4ADB-936C-F3EEA38E2B1B}" presName="compNode" presStyleCnt="0"/>
      <dgm:spPr/>
    </dgm:pt>
    <dgm:pt modelId="{217664AA-512A-4409-9215-E4FD0102E6D9}" type="pres">
      <dgm:prSet presAssocID="{1779EF52-4E0C-4ADB-936C-F3EEA38E2B1B}" presName="iconBgRect" presStyleLbl="bgShp" presStyleIdx="1" presStyleCnt="3"/>
      <dgm:spPr/>
    </dgm:pt>
    <dgm:pt modelId="{7D5D4155-4303-4E35-890C-C7C157C85A59}" type="pres">
      <dgm:prSet presAssocID="{1779EF52-4E0C-4ADB-936C-F3EEA38E2B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CDA1489F-39FF-45FB-9BB5-E62E5CEF1D96}" type="pres">
      <dgm:prSet presAssocID="{1779EF52-4E0C-4ADB-936C-F3EEA38E2B1B}" presName="spaceRect" presStyleCnt="0"/>
      <dgm:spPr/>
    </dgm:pt>
    <dgm:pt modelId="{4DCC1B2B-E42A-487A-A73E-8CD12045832F}" type="pres">
      <dgm:prSet presAssocID="{1779EF52-4E0C-4ADB-936C-F3EEA38E2B1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6A9E430-EBF7-47E4-ADB6-BD949E3E1D85}" type="pres">
      <dgm:prSet presAssocID="{59393706-6E08-4E02-80E8-3E662F15959A}" presName="sibTrans" presStyleCnt="0"/>
      <dgm:spPr/>
    </dgm:pt>
    <dgm:pt modelId="{ABA6786D-1991-4082-8DA1-A29F94364616}" type="pres">
      <dgm:prSet presAssocID="{D1871DFC-8BA2-487B-AAA8-00422EB72829}" presName="compNode" presStyleCnt="0"/>
      <dgm:spPr/>
    </dgm:pt>
    <dgm:pt modelId="{88AE5F2F-4BCE-41FC-8D61-DD905852946C}" type="pres">
      <dgm:prSet presAssocID="{D1871DFC-8BA2-487B-AAA8-00422EB72829}" presName="iconBgRect" presStyleLbl="bgShp" presStyleIdx="2" presStyleCnt="3"/>
      <dgm:spPr/>
    </dgm:pt>
    <dgm:pt modelId="{6A4FCC20-5E90-41C3-B19C-7674359B2B7D}" type="pres">
      <dgm:prSet presAssocID="{D1871DFC-8BA2-487B-AAA8-00422EB728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9C4C54D-98C8-4642-9A05-A56D0FBC9DD2}" type="pres">
      <dgm:prSet presAssocID="{D1871DFC-8BA2-487B-AAA8-00422EB72829}" presName="spaceRect" presStyleCnt="0"/>
      <dgm:spPr/>
    </dgm:pt>
    <dgm:pt modelId="{EF7249FB-EB88-41F5-B897-5D7AA1BCA2DD}" type="pres">
      <dgm:prSet presAssocID="{D1871DFC-8BA2-487B-AAA8-00422EB72829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4CFDBA-CA0A-4EA8-9149-E6BC33BD0807}" srcId="{14231D82-DC37-4D57-8155-7F70DBA46B62}" destId="{1779EF52-4E0C-4ADB-936C-F3EEA38E2B1B}" srcOrd="1" destOrd="0" parTransId="{A82FCE51-FDDF-48FA-B4AB-E735EA6C2432}" sibTransId="{59393706-6E08-4E02-80E8-3E662F15959A}"/>
    <dgm:cxn modelId="{9E73E5F4-90AD-4FA8-B916-712EC6ADF00D}" srcId="{14231D82-DC37-4D57-8155-7F70DBA46B62}" destId="{D0175518-9C8B-42EB-B6CE-9DC01E36135B}" srcOrd="0" destOrd="0" parTransId="{30C4F096-3B79-4151-BF4A-A03538205284}" sibTransId="{A77EBACF-EDA5-45F4-9B55-02B06F008497}"/>
    <dgm:cxn modelId="{35507F47-AA61-456B-B3FB-C610F2969969}" srcId="{14231D82-DC37-4D57-8155-7F70DBA46B62}" destId="{D1871DFC-8BA2-487B-AAA8-00422EB72829}" srcOrd="2" destOrd="0" parTransId="{F1A52E64-B10F-42E7-AC4B-2A98E95CF549}" sibTransId="{7A450B00-AB37-4506-BEA8-AAFAEE5BC20D}"/>
    <dgm:cxn modelId="{0318057E-FADA-4300-8B9C-025930AD7922}" type="presOf" srcId="{1779EF52-4E0C-4ADB-936C-F3EEA38E2B1B}" destId="{4DCC1B2B-E42A-487A-A73E-8CD12045832F}" srcOrd="0" destOrd="0" presId="urn:microsoft.com/office/officeart/2018/5/layout/IconCircleLabelList"/>
    <dgm:cxn modelId="{ECFEFB67-8B96-4244-847B-1673DDB29757}" type="presOf" srcId="{D1871DFC-8BA2-487B-AAA8-00422EB72829}" destId="{EF7249FB-EB88-41F5-B897-5D7AA1BCA2DD}" srcOrd="0" destOrd="0" presId="urn:microsoft.com/office/officeart/2018/5/layout/IconCircleLabelList"/>
    <dgm:cxn modelId="{4EB69961-79F9-42BF-9C89-199BFFE5CFE8}" type="presOf" srcId="{D0175518-9C8B-42EB-B6CE-9DC01E36135B}" destId="{4A5F4526-B013-44E5-A0CD-CBDA4FF24F05}" srcOrd="0" destOrd="0" presId="urn:microsoft.com/office/officeart/2018/5/layout/IconCircleLabelList"/>
    <dgm:cxn modelId="{AB150A2B-D59A-4877-888B-1DD67C63342E}" type="presOf" srcId="{14231D82-DC37-4D57-8155-7F70DBA46B62}" destId="{BCB57449-B74E-4600-B2A3-9D9EEFE64E36}" srcOrd="0" destOrd="0" presId="urn:microsoft.com/office/officeart/2018/5/layout/IconCircleLabelList"/>
    <dgm:cxn modelId="{0429FABB-A0B2-4A8C-AF46-6895A697912D}" type="presParOf" srcId="{BCB57449-B74E-4600-B2A3-9D9EEFE64E36}" destId="{F40FC3C0-9612-4B5A-9E38-EC7915B1FC0C}" srcOrd="0" destOrd="0" presId="urn:microsoft.com/office/officeart/2018/5/layout/IconCircleLabelList"/>
    <dgm:cxn modelId="{983311AD-38CF-4BF7-9CE0-2D401ACEAA92}" type="presParOf" srcId="{F40FC3C0-9612-4B5A-9E38-EC7915B1FC0C}" destId="{AFADEE22-FE8D-42BB-8D6F-F10148E493D0}" srcOrd="0" destOrd="0" presId="urn:microsoft.com/office/officeart/2018/5/layout/IconCircleLabelList"/>
    <dgm:cxn modelId="{A9EEE245-80A1-4016-8877-98365CCCE835}" type="presParOf" srcId="{F40FC3C0-9612-4B5A-9E38-EC7915B1FC0C}" destId="{21C584BB-4448-4C5D-89C6-C2FE5478A191}" srcOrd="1" destOrd="0" presId="urn:microsoft.com/office/officeart/2018/5/layout/IconCircleLabelList"/>
    <dgm:cxn modelId="{6F44552A-B9D0-4500-B8CA-3E7B5EBAE000}" type="presParOf" srcId="{F40FC3C0-9612-4B5A-9E38-EC7915B1FC0C}" destId="{1EDE6761-C969-43F1-B795-231838459EB5}" srcOrd="2" destOrd="0" presId="urn:microsoft.com/office/officeart/2018/5/layout/IconCircleLabelList"/>
    <dgm:cxn modelId="{959B5738-3965-4D18-A2BA-2BDA4E15565B}" type="presParOf" srcId="{F40FC3C0-9612-4B5A-9E38-EC7915B1FC0C}" destId="{4A5F4526-B013-44E5-A0CD-CBDA4FF24F05}" srcOrd="3" destOrd="0" presId="urn:microsoft.com/office/officeart/2018/5/layout/IconCircleLabelList"/>
    <dgm:cxn modelId="{04CFA6FF-8255-46B9-B5CF-52995F9301F5}" type="presParOf" srcId="{BCB57449-B74E-4600-B2A3-9D9EEFE64E36}" destId="{5B0D003E-DFE3-4A4B-8D96-89052ED3C5E6}" srcOrd="1" destOrd="0" presId="urn:microsoft.com/office/officeart/2018/5/layout/IconCircleLabelList"/>
    <dgm:cxn modelId="{8610BC86-79E2-4304-9066-15AF7F9F510C}" type="presParOf" srcId="{BCB57449-B74E-4600-B2A3-9D9EEFE64E36}" destId="{0F6F9B53-051B-4C98-A4F6-DE1547E6CBDF}" srcOrd="2" destOrd="0" presId="urn:microsoft.com/office/officeart/2018/5/layout/IconCircleLabelList"/>
    <dgm:cxn modelId="{908901E8-4D63-48DC-AE13-676C0CC2C54C}" type="presParOf" srcId="{0F6F9B53-051B-4C98-A4F6-DE1547E6CBDF}" destId="{217664AA-512A-4409-9215-E4FD0102E6D9}" srcOrd="0" destOrd="0" presId="urn:microsoft.com/office/officeart/2018/5/layout/IconCircleLabelList"/>
    <dgm:cxn modelId="{707C14B8-979A-4BDA-8F7D-7803F70A0067}" type="presParOf" srcId="{0F6F9B53-051B-4C98-A4F6-DE1547E6CBDF}" destId="{7D5D4155-4303-4E35-890C-C7C157C85A59}" srcOrd="1" destOrd="0" presId="urn:microsoft.com/office/officeart/2018/5/layout/IconCircleLabelList"/>
    <dgm:cxn modelId="{606EA221-2234-4FD4-AD58-15004E70FC14}" type="presParOf" srcId="{0F6F9B53-051B-4C98-A4F6-DE1547E6CBDF}" destId="{CDA1489F-39FF-45FB-9BB5-E62E5CEF1D96}" srcOrd="2" destOrd="0" presId="urn:microsoft.com/office/officeart/2018/5/layout/IconCircleLabelList"/>
    <dgm:cxn modelId="{7C25ADB6-319B-4F0D-9B85-3E6FC448F49B}" type="presParOf" srcId="{0F6F9B53-051B-4C98-A4F6-DE1547E6CBDF}" destId="{4DCC1B2B-E42A-487A-A73E-8CD12045832F}" srcOrd="3" destOrd="0" presId="urn:microsoft.com/office/officeart/2018/5/layout/IconCircleLabelList"/>
    <dgm:cxn modelId="{6FCFE18C-6C76-4929-B9F9-7E91A97AFA2E}" type="presParOf" srcId="{BCB57449-B74E-4600-B2A3-9D9EEFE64E36}" destId="{A6A9E430-EBF7-47E4-ADB6-BD949E3E1D85}" srcOrd="3" destOrd="0" presId="urn:microsoft.com/office/officeart/2018/5/layout/IconCircleLabelList"/>
    <dgm:cxn modelId="{D5C6DB9B-9993-419A-BF3D-AAAE0739406F}" type="presParOf" srcId="{BCB57449-B74E-4600-B2A3-9D9EEFE64E36}" destId="{ABA6786D-1991-4082-8DA1-A29F94364616}" srcOrd="4" destOrd="0" presId="urn:microsoft.com/office/officeart/2018/5/layout/IconCircleLabelList"/>
    <dgm:cxn modelId="{4BEB2BB1-AC67-49F3-9222-401DFB05B7BB}" type="presParOf" srcId="{ABA6786D-1991-4082-8DA1-A29F94364616}" destId="{88AE5F2F-4BCE-41FC-8D61-DD905852946C}" srcOrd="0" destOrd="0" presId="urn:microsoft.com/office/officeart/2018/5/layout/IconCircleLabelList"/>
    <dgm:cxn modelId="{4165C7F0-EA58-43E2-8BDB-E075307EADFE}" type="presParOf" srcId="{ABA6786D-1991-4082-8DA1-A29F94364616}" destId="{6A4FCC20-5E90-41C3-B19C-7674359B2B7D}" srcOrd="1" destOrd="0" presId="urn:microsoft.com/office/officeart/2018/5/layout/IconCircleLabelList"/>
    <dgm:cxn modelId="{98DD64B0-3438-412C-A72E-D46CABF63AB8}" type="presParOf" srcId="{ABA6786D-1991-4082-8DA1-A29F94364616}" destId="{29C4C54D-98C8-4642-9A05-A56D0FBC9DD2}" srcOrd="2" destOrd="0" presId="urn:microsoft.com/office/officeart/2018/5/layout/IconCircleLabelList"/>
    <dgm:cxn modelId="{36C01155-E866-41A8-A31E-EA4FC8BED211}" type="presParOf" srcId="{ABA6786D-1991-4082-8DA1-A29F94364616}" destId="{EF7249FB-EB88-41F5-B897-5D7AA1BCA2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106395-7F3D-4499-BEF0-E2404BF34C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9B82D0-821E-4CF9-A824-FFACC4736F4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Text summarization promotes objective and unbiased information by extracting key content directly from source texts, reducing risks of opinion or bias; this supports informed decision-making.</a:t>
          </a:r>
        </a:p>
      </dgm:t>
    </dgm:pt>
    <dgm:pt modelId="{5549F659-F4D6-4D22-AD31-5BCE18130A83}" type="parTrans" cxnId="{62E2CE89-6657-411C-BF48-22434903CDC6}">
      <dgm:prSet/>
      <dgm:spPr/>
      <dgm:t>
        <a:bodyPr/>
        <a:lstStyle/>
        <a:p>
          <a:endParaRPr lang="en-US"/>
        </a:p>
      </dgm:t>
    </dgm:pt>
    <dgm:pt modelId="{D6979690-41A0-4139-AB79-4F282B9D2AE4}" type="sibTrans" cxnId="{62E2CE89-6657-411C-BF48-22434903CD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10B8AF-548D-4813-B602-5E62B008C59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By condensing lengthy documents into concise summaries, extractive summarization enables efficient information retrieval, saving time for busy readers seeking relevant content.</a:t>
          </a:r>
        </a:p>
      </dgm:t>
    </dgm:pt>
    <dgm:pt modelId="{750D70C9-BAE1-4C4D-89D3-4D90B1606B04}" type="parTrans" cxnId="{A26E61F1-6E46-45B4-86D5-44D63B043308}">
      <dgm:prSet/>
      <dgm:spPr/>
      <dgm:t>
        <a:bodyPr/>
        <a:lstStyle/>
        <a:p>
          <a:endParaRPr lang="en-US"/>
        </a:p>
      </dgm:t>
    </dgm:pt>
    <dgm:pt modelId="{8DF3FBB3-48AE-41C8-B0D3-B0FB29CA0D0C}" type="sibTrans" cxnId="{A26E61F1-6E46-45B4-86D5-44D63B0433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018F95-C95C-4B89-8645-52D75DCB895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Summarization techniques make textual content more accessible and digestible for diverse audiences, including those with disabilities or limited reading time, supporting comprehension and inclusivity.</a:t>
          </a:r>
        </a:p>
      </dgm:t>
    </dgm:pt>
    <dgm:pt modelId="{6F9238EA-F2F4-4014-A9B2-EC1CDE9C21BE}" type="parTrans" cxnId="{57210AD0-2D2A-43DD-B049-E0FB192CECCD}">
      <dgm:prSet/>
      <dgm:spPr/>
      <dgm:t>
        <a:bodyPr/>
        <a:lstStyle/>
        <a:p>
          <a:endParaRPr lang="en-US"/>
        </a:p>
      </dgm:t>
    </dgm:pt>
    <dgm:pt modelId="{EB441669-3013-4DD1-809C-00C57F141799}" type="sibTrans" cxnId="{57210AD0-2D2A-43DD-B049-E0FB192CECCD}">
      <dgm:prSet/>
      <dgm:spPr/>
      <dgm:t>
        <a:bodyPr/>
        <a:lstStyle/>
        <a:p>
          <a:endParaRPr lang="en-US"/>
        </a:p>
      </dgm:t>
    </dgm:pt>
    <dgm:pt modelId="{33CAE02B-9E2F-4448-98A7-F077D567F454}" type="pres">
      <dgm:prSet presAssocID="{15106395-7F3D-4499-BEF0-E2404BF34CB7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A36DAC-8A5A-44CA-86D4-9E6538268E49}" type="pres">
      <dgm:prSet presAssocID="{859B82D0-821E-4CF9-A824-FFACC4736F49}" presName="compNode" presStyleCnt="0"/>
      <dgm:spPr/>
    </dgm:pt>
    <dgm:pt modelId="{6383EC3A-19D6-4657-B89C-3215C5C1C5D8}" type="pres">
      <dgm:prSet presAssocID="{859B82D0-821E-4CF9-A824-FFACC4736F49}" presName="iconBgRect" presStyleLbl="bgShp" presStyleIdx="0" presStyleCnt="3"/>
      <dgm:spPr/>
    </dgm:pt>
    <dgm:pt modelId="{4A405A61-7936-46F6-A086-6F352632852A}" type="pres">
      <dgm:prSet presAssocID="{859B82D0-821E-4CF9-A824-FFACC4736F49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4F2B99B-9C35-4BEF-9B5F-2DBBEBA294C3}" type="pres">
      <dgm:prSet presAssocID="{859B82D0-821E-4CF9-A824-FFACC4736F49}" presName="spaceRect" presStyleCnt="0"/>
      <dgm:spPr/>
    </dgm:pt>
    <dgm:pt modelId="{F7DDA776-7505-4604-95C1-5971A6BCAADA}" type="pres">
      <dgm:prSet presAssocID="{859B82D0-821E-4CF9-A824-FFACC4736F49}" presName="textRect" presStyleLbl="revTx" presStyleIdx="0" presStyleCnt="3" custScaleX="781522" custScaleY="188268" custLinFactNeighborX="39838" custLinFactNeighborY="4006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B83BBFB-A7A5-4C28-892B-B4AB83FEAE02}" type="pres">
      <dgm:prSet presAssocID="{D6979690-41A0-4139-AB79-4F282B9D2AE4}" presName="sibTrans" presStyleCnt="0"/>
      <dgm:spPr/>
    </dgm:pt>
    <dgm:pt modelId="{D1F9F95F-DDDC-4F42-893A-8197B410213A}" type="pres">
      <dgm:prSet presAssocID="{1110B8AF-548D-4813-B602-5E62B008C599}" presName="compNode" presStyleCnt="0"/>
      <dgm:spPr/>
    </dgm:pt>
    <dgm:pt modelId="{656F8FB8-07BF-4058-8EDA-E2BF6D6F2A15}" type="pres">
      <dgm:prSet presAssocID="{1110B8AF-548D-4813-B602-5E62B008C599}" presName="iconBgRect" presStyleLbl="bgShp" presStyleIdx="1" presStyleCnt="3"/>
      <dgm:spPr/>
    </dgm:pt>
    <dgm:pt modelId="{803CBAE6-1E24-4E91-89C3-A463F84BDD5B}" type="pres">
      <dgm:prSet presAssocID="{1110B8AF-548D-4813-B602-5E62B008C599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77C1D43-F372-4DC0-8B42-7CF7797E5674}" type="pres">
      <dgm:prSet presAssocID="{1110B8AF-548D-4813-B602-5E62B008C599}" presName="spaceRect" presStyleCnt="0"/>
      <dgm:spPr/>
    </dgm:pt>
    <dgm:pt modelId="{969996F0-BB1C-45E0-8E67-B8F6764A258A}" type="pres">
      <dgm:prSet presAssocID="{1110B8AF-548D-4813-B602-5E62B008C599}" presName="textRect" presStyleLbl="revTx" presStyleIdx="1" presStyleCnt="3" custScaleX="47813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ADFB932-3701-4A0E-BF84-B6CC640369F2}" type="pres">
      <dgm:prSet presAssocID="{8DF3FBB3-48AE-41C8-B0D3-B0FB29CA0D0C}" presName="sibTrans" presStyleCnt="0"/>
      <dgm:spPr/>
    </dgm:pt>
    <dgm:pt modelId="{FD6505BF-9CF9-400E-A1E5-7559E1694E46}" type="pres">
      <dgm:prSet presAssocID="{34018F95-C95C-4B89-8645-52D75DCB8953}" presName="compNode" presStyleCnt="0"/>
      <dgm:spPr/>
    </dgm:pt>
    <dgm:pt modelId="{B2427338-EBBC-4D06-A17E-AD2C29A56642}" type="pres">
      <dgm:prSet presAssocID="{34018F95-C95C-4B89-8645-52D75DCB8953}" presName="iconBgRect" presStyleLbl="bgShp" presStyleIdx="2" presStyleCnt="3"/>
      <dgm:spPr/>
    </dgm:pt>
    <dgm:pt modelId="{60094413-4288-4AE3-B07E-0F3424F95531}" type="pres">
      <dgm:prSet presAssocID="{34018F95-C95C-4B89-8645-52D75DCB8953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4BF483B-A91B-407C-9FC3-3F3C30577B51}" type="pres">
      <dgm:prSet presAssocID="{34018F95-C95C-4B89-8645-52D75DCB8953}" presName="spaceRect" presStyleCnt="0"/>
      <dgm:spPr/>
    </dgm:pt>
    <dgm:pt modelId="{1CFF49B3-561D-4A9C-9D3A-E672C9CE01FC}" type="pres">
      <dgm:prSet presAssocID="{34018F95-C95C-4B89-8645-52D75DCB8953}" presName="textRect" presStyleLbl="revTx" presStyleIdx="2" presStyleCnt="3" custScaleX="546680" custLinFactNeighborX="-1232" custLinFactNeighborY="-1655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210AD0-2D2A-43DD-B049-E0FB192CECCD}" srcId="{15106395-7F3D-4499-BEF0-E2404BF34CB7}" destId="{34018F95-C95C-4B89-8645-52D75DCB8953}" srcOrd="2" destOrd="0" parTransId="{6F9238EA-F2F4-4014-A9B2-EC1CDE9C21BE}" sibTransId="{EB441669-3013-4DD1-809C-00C57F141799}"/>
    <dgm:cxn modelId="{62E2CE89-6657-411C-BF48-22434903CDC6}" srcId="{15106395-7F3D-4499-BEF0-E2404BF34CB7}" destId="{859B82D0-821E-4CF9-A824-FFACC4736F49}" srcOrd="0" destOrd="0" parTransId="{5549F659-F4D6-4D22-AD31-5BCE18130A83}" sibTransId="{D6979690-41A0-4139-AB79-4F282B9D2AE4}"/>
    <dgm:cxn modelId="{BCEE9E10-5340-4BB2-AA4F-45B5BFCACE9E}" type="presOf" srcId="{859B82D0-821E-4CF9-A824-FFACC4736F49}" destId="{F7DDA776-7505-4604-95C1-5971A6BCAADA}" srcOrd="0" destOrd="0" presId="urn:microsoft.com/office/officeart/2018/5/layout/IconCircleLabelList"/>
    <dgm:cxn modelId="{B6578AEF-B27B-484B-99F7-D3ADD3B3058F}" type="presOf" srcId="{34018F95-C95C-4B89-8645-52D75DCB8953}" destId="{1CFF49B3-561D-4A9C-9D3A-E672C9CE01FC}" srcOrd="0" destOrd="0" presId="urn:microsoft.com/office/officeart/2018/5/layout/IconCircleLabelList"/>
    <dgm:cxn modelId="{95BD082E-8C2A-4E55-9595-2101DEF8DB43}" type="presOf" srcId="{1110B8AF-548D-4813-B602-5E62B008C599}" destId="{969996F0-BB1C-45E0-8E67-B8F6764A258A}" srcOrd="0" destOrd="0" presId="urn:microsoft.com/office/officeart/2018/5/layout/IconCircleLabelList"/>
    <dgm:cxn modelId="{A26E61F1-6E46-45B4-86D5-44D63B043308}" srcId="{15106395-7F3D-4499-BEF0-E2404BF34CB7}" destId="{1110B8AF-548D-4813-B602-5E62B008C599}" srcOrd="1" destOrd="0" parTransId="{750D70C9-BAE1-4C4D-89D3-4D90B1606B04}" sibTransId="{8DF3FBB3-48AE-41C8-B0D3-B0FB29CA0D0C}"/>
    <dgm:cxn modelId="{96A42108-BD1C-40F8-91E5-ECF8518403BC}" type="presOf" srcId="{15106395-7F3D-4499-BEF0-E2404BF34CB7}" destId="{33CAE02B-9E2F-4448-98A7-F077D567F454}" srcOrd="0" destOrd="0" presId="urn:microsoft.com/office/officeart/2018/5/layout/IconCircleLabelList"/>
    <dgm:cxn modelId="{7D0B1AAC-CD08-415B-B3A1-30B5D286A19B}" type="presParOf" srcId="{33CAE02B-9E2F-4448-98A7-F077D567F454}" destId="{0AA36DAC-8A5A-44CA-86D4-9E6538268E49}" srcOrd="0" destOrd="0" presId="urn:microsoft.com/office/officeart/2018/5/layout/IconCircleLabelList"/>
    <dgm:cxn modelId="{02A36B87-A8BC-4BDD-9266-AC87DF60CE54}" type="presParOf" srcId="{0AA36DAC-8A5A-44CA-86D4-9E6538268E49}" destId="{6383EC3A-19D6-4657-B89C-3215C5C1C5D8}" srcOrd="0" destOrd="0" presId="urn:microsoft.com/office/officeart/2018/5/layout/IconCircleLabelList"/>
    <dgm:cxn modelId="{907B3BD0-4B57-47E0-855C-2F59CD27D79B}" type="presParOf" srcId="{0AA36DAC-8A5A-44CA-86D4-9E6538268E49}" destId="{4A405A61-7936-46F6-A086-6F352632852A}" srcOrd="1" destOrd="0" presId="urn:microsoft.com/office/officeart/2018/5/layout/IconCircleLabelList"/>
    <dgm:cxn modelId="{0009F3E1-C1C8-47CB-BC73-3C33DCD9EFA4}" type="presParOf" srcId="{0AA36DAC-8A5A-44CA-86D4-9E6538268E49}" destId="{A4F2B99B-9C35-4BEF-9B5F-2DBBEBA294C3}" srcOrd="2" destOrd="0" presId="urn:microsoft.com/office/officeart/2018/5/layout/IconCircleLabelList"/>
    <dgm:cxn modelId="{27473B80-6179-4EB1-BDBB-E71D5B1378EF}" type="presParOf" srcId="{0AA36DAC-8A5A-44CA-86D4-9E6538268E49}" destId="{F7DDA776-7505-4604-95C1-5971A6BCAADA}" srcOrd="3" destOrd="0" presId="urn:microsoft.com/office/officeart/2018/5/layout/IconCircleLabelList"/>
    <dgm:cxn modelId="{57B99D08-D835-4EC1-8E9C-90817117195E}" type="presParOf" srcId="{33CAE02B-9E2F-4448-98A7-F077D567F454}" destId="{2B83BBFB-A7A5-4C28-892B-B4AB83FEAE02}" srcOrd="1" destOrd="0" presId="urn:microsoft.com/office/officeart/2018/5/layout/IconCircleLabelList"/>
    <dgm:cxn modelId="{51A0F4CF-2232-4CB3-831F-D652D27127D9}" type="presParOf" srcId="{33CAE02B-9E2F-4448-98A7-F077D567F454}" destId="{D1F9F95F-DDDC-4F42-893A-8197B410213A}" srcOrd="2" destOrd="0" presId="urn:microsoft.com/office/officeart/2018/5/layout/IconCircleLabelList"/>
    <dgm:cxn modelId="{A9248C27-C238-47B9-82B3-1A3634856430}" type="presParOf" srcId="{D1F9F95F-DDDC-4F42-893A-8197B410213A}" destId="{656F8FB8-07BF-4058-8EDA-E2BF6D6F2A15}" srcOrd="0" destOrd="0" presId="urn:microsoft.com/office/officeart/2018/5/layout/IconCircleLabelList"/>
    <dgm:cxn modelId="{64751172-9DA6-4192-80B4-6319EAD31DC0}" type="presParOf" srcId="{D1F9F95F-DDDC-4F42-893A-8197B410213A}" destId="{803CBAE6-1E24-4E91-89C3-A463F84BDD5B}" srcOrd="1" destOrd="0" presId="urn:microsoft.com/office/officeart/2018/5/layout/IconCircleLabelList"/>
    <dgm:cxn modelId="{60B95DE1-8F54-4635-904E-198EAC14E47E}" type="presParOf" srcId="{D1F9F95F-DDDC-4F42-893A-8197B410213A}" destId="{977C1D43-F372-4DC0-8B42-7CF7797E5674}" srcOrd="2" destOrd="0" presId="urn:microsoft.com/office/officeart/2018/5/layout/IconCircleLabelList"/>
    <dgm:cxn modelId="{44D10A60-4A2E-4169-8311-CED1BCE5E010}" type="presParOf" srcId="{D1F9F95F-DDDC-4F42-893A-8197B410213A}" destId="{969996F0-BB1C-45E0-8E67-B8F6764A258A}" srcOrd="3" destOrd="0" presId="urn:microsoft.com/office/officeart/2018/5/layout/IconCircleLabelList"/>
    <dgm:cxn modelId="{5EF28F09-5D0C-4930-B042-B200BD850DDB}" type="presParOf" srcId="{33CAE02B-9E2F-4448-98A7-F077D567F454}" destId="{4ADFB932-3701-4A0E-BF84-B6CC640369F2}" srcOrd="3" destOrd="0" presId="urn:microsoft.com/office/officeart/2018/5/layout/IconCircleLabelList"/>
    <dgm:cxn modelId="{ED9A325E-5E5F-45DC-9385-C7B420827317}" type="presParOf" srcId="{33CAE02B-9E2F-4448-98A7-F077D567F454}" destId="{FD6505BF-9CF9-400E-A1E5-7559E1694E46}" srcOrd="4" destOrd="0" presId="urn:microsoft.com/office/officeart/2018/5/layout/IconCircleLabelList"/>
    <dgm:cxn modelId="{27BF778E-74E8-403D-8EDD-E2D1F96C235B}" type="presParOf" srcId="{FD6505BF-9CF9-400E-A1E5-7559E1694E46}" destId="{B2427338-EBBC-4D06-A17E-AD2C29A56642}" srcOrd="0" destOrd="0" presId="urn:microsoft.com/office/officeart/2018/5/layout/IconCircleLabelList"/>
    <dgm:cxn modelId="{347E3127-13D0-4635-8301-E1FAF740C5C6}" type="presParOf" srcId="{FD6505BF-9CF9-400E-A1E5-7559E1694E46}" destId="{60094413-4288-4AE3-B07E-0F3424F95531}" srcOrd="1" destOrd="0" presId="urn:microsoft.com/office/officeart/2018/5/layout/IconCircleLabelList"/>
    <dgm:cxn modelId="{FEBB4872-074E-445A-A9BA-A76C52162F96}" type="presParOf" srcId="{FD6505BF-9CF9-400E-A1E5-7559E1694E46}" destId="{04BF483B-A91B-407C-9FC3-3F3C30577B51}" srcOrd="2" destOrd="0" presId="urn:microsoft.com/office/officeart/2018/5/layout/IconCircleLabelList"/>
    <dgm:cxn modelId="{514E9C9A-7259-4F16-B381-CF525921432C}" type="presParOf" srcId="{FD6505BF-9CF9-400E-A1E5-7559E1694E46}" destId="{1CFF49B3-561D-4A9C-9D3A-E672C9CE01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F7489D-0433-42AF-AC4B-352BA66D74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27BE42-AFCE-41D0-990C-4801AEF23B8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  <a:r>
            <a:rPr lang="en-US" sz="2000" b="1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 </a:t>
          </a:r>
          <a:r>
            <a:rPr lang="en-US" sz="2000" b="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he CNN-daily mail news text summarization data will be used for this project. for each instance, there is a string for the article, a string for the highlights, and a string for the id.</a:t>
          </a:r>
        </a:p>
      </dgm:t>
    </dgm:pt>
    <dgm:pt modelId="{3841D7BA-2678-4C70-BB88-3F99216FA1E2}" type="parTrans" cxnId="{46BB93E8-7A71-451A-B7F7-0AACEEDB0A19}">
      <dgm:prSet/>
      <dgm:spPr/>
      <dgm:t>
        <a:bodyPr/>
        <a:lstStyle/>
        <a:p>
          <a:endParaRPr lang="en-US"/>
        </a:p>
      </dgm:t>
    </dgm:pt>
    <dgm:pt modelId="{C136ECF5-4BE3-452C-BCA9-EEDCDFC6741F}" type="sibTrans" cxnId="{46BB93E8-7A71-451A-B7F7-0AACEEDB0A19}">
      <dgm:prSet/>
      <dgm:spPr/>
      <dgm:t>
        <a:bodyPr/>
        <a:lstStyle/>
        <a:p>
          <a:endParaRPr lang="en-US"/>
        </a:p>
      </dgm:t>
    </dgm:pt>
    <dgm:pt modelId="{DA47946B-83FD-4F69-9DCC-39B69011F9F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MODEL: </a:t>
          </a:r>
          <a:r>
            <a:rPr lang="en-US" sz="2400" b="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</a:t>
          </a: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e propose to use sequence to </a:t>
          </a:r>
          <a:r>
            <a: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sequence\</a:t>
          </a:r>
          <a:r>
            <a:rPr lang="en-US" sz="2000" cap="non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  <a:r>
            <a: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model </a:t>
          </a:r>
          <a:r>
            <a:rPr lang="en-US" sz="20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T5 </a:t>
          </a:r>
          <a:r>
            <a:rPr lang="en-US" sz="2000" cap="none" smtClean="0">
              <a:latin typeface="Times New Roman" panose="02020603050405020304" pitchFamily="18" charset="0"/>
              <a:cs typeface="Times New Roman" panose="02020603050405020304" pitchFamily="18" charset="0"/>
            </a:rPr>
            <a:t>transformer model to </a:t>
          </a: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compare the sequence to sequence model performance</a:t>
          </a:r>
          <a:r>
            <a:rPr 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780117A-0DCE-454D-92D3-18B1BBD0CFD9}" type="parTrans" cxnId="{4A3F727F-C193-4C14-AD52-E91F97C5EA86}">
      <dgm:prSet/>
      <dgm:spPr/>
      <dgm:t>
        <a:bodyPr/>
        <a:lstStyle/>
        <a:p>
          <a:endParaRPr lang="en-US"/>
        </a:p>
      </dgm:t>
    </dgm:pt>
    <dgm:pt modelId="{F0E729F2-D84F-42B6-86C4-CF52CD9962ED}" type="sibTrans" cxnId="{4A3F727F-C193-4C14-AD52-E91F97C5EA86}">
      <dgm:prSet/>
      <dgm:spPr/>
      <dgm:t>
        <a:bodyPr/>
        <a:lstStyle/>
        <a:p>
          <a:endParaRPr lang="en-US"/>
        </a:p>
      </dgm:t>
    </dgm:pt>
    <dgm:pt modelId="{F8CA356C-7679-47E9-961B-39361AE84ACC}" type="pres">
      <dgm:prSet presAssocID="{82F7489D-0433-42AF-AC4B-352BA66D74E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FF5AF4-8E21-4AFB-8BA5-125D7E0D701B}" type="pres">
      <dgm:prSet presAssocID="{9927BE42-AFCE-41D0-990C-4801AEF23B8D}" presName="compNode" presStyleCnt="0"/>
      <dgm:spPr/>
    </dgm:pt>
    <dgm:pt modelId="{4C1E55FB-3E72-4AAF-B4ED-E0F1D60B5462}" type="pres">
      <dgm:prSet presAssocID="{9927BE42-AFCE-41D0-990C-4801AEF23B8D}" presName="iconBgRect" presStyleLbl="bgShp" presStyleIdx="0" presStyleCnt="2"/>
      <dgm:spPr/>
    </dgm:pt>
    <dgm:pt modelId="{BE4C77C8-1125-418F-924F-FA1CCBA46E6D}" type="pres">
      <dgm:prSet presAssocID="{9927BE42-AFCE-41D0-990C-4801AEF23B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E28CCF4-807B-40FA-882A-E73E2DD45AF3}" type="pres">
      <dgm:prSet presAssocID="{9927BE42-AFCE-41D0-990C-4801AEF23B8D}" presName="spaceRect" presStyleCnt="0"/>
      <dgm:spPr/>
    </dgm:pt>
    <dgm:pt modelId="{B6F9F6AF-3BBA-4CA2-A214-544551D1726D}" type="pres">
      <dgm:prSet presAssocID="{9927BE42-AFCE-41D0-990C-4801AEF23B8D}" presName="textRect" presStyleLbl="revTx" presStyleIdx="0" presStyleCnt="2" custScaleX="146879" custLinFactNeighborX="11939" custLinFactNeighborY="-4311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FBCAFAD-5B50-46C1-ADFC-2DEF46558B3F}" type="pres">
      <dgm:prSet presAssocID="{C136ECF5-4BE3-452C-BCA9-EEDCDFC6741F}" presName="sibTrans" presStyleCnt="0"/>
      <dgm:spPr/>
    </dgm:pt>
    <dgm:pt modelId="{7C69A1B5-35E9-48C9-A3D9-B01A51B65F6F}" type="pres">
      <dgm:prSet presAssocID="{DA47946B-83FD-4F69-9DCC-39B69011F9F8}" presName="compNode" presStyleCnt="0"/>
      <dgm:spPr/>
    </dgm:pt>
    <dgm:pt modelId="{2D8DDA9F-B803-47C3-BD92-8E868CE6AB22}" type="pres">
      <dgm:prSet presAssocID="{DA47946B-83FD-4F69-9DCC-39B69011F9F8}" presName="iconBgRect" presStyleLbl="bgShp" presStyleIdx="1" presStyleCnt="2"/>
      <dgm:spPr/>
    </dgm:pt>
    <dgm:pt modelId="{BD6D098B-32A4-4CF9-A783-A2C7950A8B54}" type="pres">
      <dgm:prSet presAssocID="{DA47946B-83FD-4F69-9DCC-39B69011F9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A0663A1-6E1E-4A8D-85A6-851349271F49}" type="pres">
      <dgm:prSet presAssocID="{DA47946B-83FD-4F69-9DCC-39B69011F9F8}" presName="spaceRect" presStyleCnt="0"/>
      <dgm:spPr/>
    </dgm:pt>
    <dgm:pt modelId="{9EC7EAA4-13E2-493F-97EC-76122D511B56}" type="pres">
      <dgm:prSet presAssocID="{DA47946B-83FD-4F69-9DCC-39B69011F9F8}" presName="textRect" presStyleLbl="revTx" presStyleIdx="1" presStyleCnt="2" custScaleX="160898" custLinFactNeighborX="4044" custLinFactNeighborY="-3880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3F727F-C193-4C14-AD52-E91F97C5EA86}" srcId="{82F7489D-0433-42AF-AC4B-352BA66D74EC}" destId="{DA47946B-83FD-4F69-9DCC-39B69011F9F8}" srcOrd="1" destOrd="0" parTransId="{B780117A-0DCE-454D-92D3-18B1BBD0CFD9}" sibTransId="{F0E729F2-D84F-42B6-86C4-CF52CD9962ED}"/>
    <dgm:cxn modelId="{46BB93E8-7A71-451A-B7F7-0AACEEDB0A19}" srcId="{82F7489D-0433-42AF-AC4B-352BA66D74EC}" destId="{9927BE42-AFCE-41D0-990C-4801AEF23B8D}" srcOrd="0" destOrd="0" parTransId="{3841D7BA-2678-4C70-BB88-3F99216FA1E2}" sibTransId="{C136ECF5-4BE3-452C-BCA9-EEDCDFC6741F}"/>
    <dgm:cxn modelId="{B2DC9447-BBF8-4B04-9CFB-DF541F1F6BCA}" type="presOf" srcId="{DA47946B-83FD-4F69-9DCC-39B69011F9F8}" destId="{9EC7EAA4-13E2-493F-97EC-76122D511B56}" srcOrd="0" destOrd="0" presId="urn:microsoft.com/office/officeart/2018/5/layout/IconCircleLabelList"/>
    <dgm:cxn modelId="{639608A6-03E8-47ED-AAD7-A284993C655B}" type="presOf" srcId="{82F7489D-0433-42AF-AC4B-352BA66D74EC}" destId="{F8CA356C-7679-47E9-961B-39361AE84ACC}" srcOrd="0" destOrd="0" presId="urn:microsoft.com/office/officeart/2018/5/layout/IconCircleLabelList"/>
    <dgm:cxn modelId="{659F59A2-E440-4108-95A6-90908DE25734}" type="presOf" srcId="{9927BE42-AFCE-41D0-990C-4801AEF23B8D}" destId="{B6F9F6AF-3BBA-4CA2-A214-544551D1726D}" srcOrd="0" destOrd="0" presId="urn:microsoft.com/office/officeart/2018/5/layout/IconCircleLabelList"/>
    <dgm:cxn modelId="{B5B6A4D0-BB29-4EFF-81E7-6865F018173A}" type="presParOf" srcId="{F8CA356C-7679-47E9-961B-39361AE84ACC}" destId="{D8FF5AF4-8E21-4AFB-8BA5-125D7E0D701B}" srcOrd="0" destOrd="0" presId="urn:microsoft.com/office/officeart/2018/5/layout/IconCircleLabelList"/>
    <dgm:cxn modelId="{50B1B3FA-4828-4AC3-9CCF-9D1A79D0AA32}" type="presParOf" srcId="{D8FF5AF4-8E21-4AFB-8BA5-125D7E0D701B}" destId="{4C1E55FB-3E72-4AAF-B4ED-E0F1D60B5462}" srcOrd="0" destOrd="0" presId="urn:microsoft.com/office/officeart/2018/5/layout/IconCircleLabelList"/>
    <dgm:cxn modelId="{60FF14EA-D6C4-486E-82B3-36E5C6DD1631}" type="presParOf" srcId="{D8FF5AF4-8E21-4AFB-8BA5-125D7E0D701B}" destId="{BE4C77C8-1125-418F-924F-FA1CCBA46E6D}" srcOrd="1" destOrd="0" presId="urn:microsoft.com/office/officeart/2018/5/layout/IconCircleLabelList"/>
    <dgm:cxn modelId="{5DDD9AA8-CEAB-4CB7-9460-AC2103A276C6}" type="presParOf" srcId="{D8FF5AF4-8E21-4AFB-8BA5-125D7E0D701B}" destId="{0E28CCF4-807B-40FA-882A-E73E2DD45AF3}" srcOrd="2" destOrd="0" presId="urn:microsoft.com/office/officeart/2018/5/layout/IconCircleLabelList"/>
    <dgm:cxn modelId="{ECEA46E7-38C7-4E5D-B706-BA9814355C92}" type="presParOf" srcId="{D8FF5AF4-8E21-4AFB-8BA5-125D7E0D701B}" destId="{B6F9F6AF-3BBA-4CA2-A214-544551D1726D}" srcOrd="3" destOrd="0" presId="urn:microsoft.com/office/officeart/2018/5/layout/IconCircleLabelList"/>
    <dgm:cxn modelId="{4BE1B010-C189-4111-B876-FDD285E53413}" type="presParOf" srcId="{F8CA356C-7679-47E9-961B-39361AE84ACC}" destId="{3FBCAFAD-5B50-46C1-ADFC-2DEF46558B3F}" srcOrd="1" destOrd="0" presId="urn:microsoft.com/office/officeart/2018/5/layout/IconCircleLabelList"/>
    <dgm:cxn modelId="{ED0FC6D4-FA25-4938-93EA-23D232B909D6}" type="presParOf" srcId="{F8CA356C-7679-47E9-961B-39361AE84ACC}" destId="{7C69A1B5-35E9-48C9-A3D9-B01A51B65F6F}" srcOrd="2" destOrd="0" presId="urn:microsoft.com/office/officeart/2018/5/layout/IconCircleLabelList"/>
    <dgm:cxn modelId="{93FBB09C-60CC-478F-BDF9-A811C4C05EE0}" type="presParOf" srcId="{7C69A1B5-35E9-48C9-A3D9-B01A51B65F6F}" destId="{2D8DDA9F-B803-47C3-BD92-8E868CE6AB22}" srcOrd="0" destOrd="0" presId="urn:microsoft.com/office/officeart/2018/5/layout/IconCircleLabelList"/>
    <dgm:cxn modelId="{2C7856E7-C49F-496D-BE41-DFF3CAFD9945}" type="presParOf" srcId="{7C69A1B5-35E9-48C9-A3D9-B01A51B65F6F}" destId="{BD6D098B-32A4-4CF9-A783-A2C7950A8B54}" srcOrd="1" destOrd="0" presId="urn:microsoft.com/office/officeart/2018/5/layout/IconCircleLabelList"/>
    <dgm:cxn modelId="{BEFB1822-0A43-4947-971F-CCE0D35151DE}" type="presParOf" srcId="{7C69A1B5-35E9-48C9-A3D9-B01A51B65F6F}" destId="{6A0663A1-6E1E-4A8D-85A6-851349271F49}" srcOrd="2" destOrd="0" presId="urn:microsoft.com/office/officeart/2018/5/layout/IconCircleLabelList"/>
    <dgm:cxn modelId="{3DCE0775-1A80-4222-93AE-6DC7004EC53F}" type="presParOf" srcId="{7C69A1B5-35E9-48C9-A3D9-B01A51B65F6F}" destId="{9EC7EAA4-13E2-493F-97EC-76122D511B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C1A150-5E96-40B5-B7AE-2AF7632416A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6F7DDD-1A7C-4C61-8B9D-1324AB8A8FC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report explaining the details of the dataset and the code</a:t>
          </a:r>
        </a:p>
      </dgm:t>
    </dgm:pt>
    <dgm:pt modelId="{003FADF0-B55C-490C-AB58-5D03D1E7933B}" type="parTrans" cxnId="{3BDA7926-531C-478E-932B-45A374E05BBB}">
      <dgm:prSet/>
      <dgm:spPr/>
      <dgm:t>
        <a:bodyPr/>
        <a:lstStyle/>
        <a:p>
          <a:endParaRPr lang="en-US"/>
        </a:p>
      </dgm:t>
    </dgm:pt>
    <dgm:pt modelId="{42956258-6B46-4BEC-BC87-F9FC9DC0E872}" type="sibTrans" cxnId="{3BDA7926-531C-478E-932B-45A374E05BBB}">
      <dgm:prSet/>
      <dgm:spPr/>
      <dgm:t>
        <a:bodyPr/>
        <a:lstStyle/>
        <a:p>
          <a:endParaRPr lang="en-US"/>
        </a:p>
      </dgm:t>
    </dgm:pt>
    <dgm:pt modelId="{B8FA6A54-BD93-4122-8AB7-E973EFD1D74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Trained model ready to summarize the text</a:t>
          </a:r>
        </a:p>
      </dgm:t>
    </dgm:pt>
    <dgm:pt modelId="{C544C7F1-63AC-45F3-9C47-41A9D0060C4A}" type="parTrans" cxnId="{640BD99E-4876-4753-B069-2433930C2411}">
      <dgm:prSet/>
      <dgm:spPr/>
      <dgm:t>
        <a:bodyPr/>
        <a:lstStyle/>
        <a:p>
          <a:endParaRPr lang="en-US"/>
        </a:p>
      </dgm:t>
    </dgm:pt>
    <dgm:pt modelId="{DC2A287D-315D-48D8-B37A-5417E3C21DA5}" type="sibTrans" cxnId="{640BD99E-4876-4753-B069-2433930C2411}">
      <dgm:prSet/>
      <dgm:spPr/>
      <dgm:t>
        <a:bodyPr/>
        <a:lstStyle/>
        <a:p>
          <a:endParaRPr lang="en-US"/>
        </a:p>
      </dgm:t>
    </dgm:pt>
    <dgm:pt modelId="{083D5F9A-F59D-49B4-B887-B0E8E7750C4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showing the details of the project.</a:t>
          </a:r>
        </a:p>
      </dgm:t>
    </dgm:pt>
    <dgm:pt modelId="{2B141C7D-BA30-4199-9048-960381826220}" type="parTrans" cxnId="{74BC77C6-1C0E-433B-8709-846750F8B798}">
      <dgm:prSet/>
      <dgm:spPr/>
      <dgm:t>
        <a:bodyPr/>
        <a:lstStyle/>
        <a:p>
          <a:endParaRPr lang="en-US"/>
        </a:p>
      </dgm:t>
    </dgm:pt>
    <dgm:pt modelId="{804A12B7-EE70-4FB7-9A1B-D06B3683F8E8}" type="sibTrans" cxnId="{74BC77C6-1C0E-433B-8709-846750F8B798}">
      <dgm:prSet/>
      <dgm:spPr/>
      <dgm:t>
        <a:bodyPr/>
        <a:lstStyle/>
        <a:p>
          <a:endParaRPr lang="en-US"/>
        </a:p>
      </dgm:t>
    </dgm:pt>
    <dgm:pt modelId="{6F66DF01-CF25-4C19-98F9-B3B91E63DBA6}" type="pres">
      <dgm:prSet presAssocID="{16C1A150-5E96-40B5-B7AE-2AF7632416A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07879F-0318-4D42-AC37-4F750793F33D}" type="pres">
      <dgm:prSet presAssocID="{3B6F7DDD-1A7C-4C61-8B9D-1324AB8A8FC2}" presName="compNode" presStyleCnt="0"/>
      <dgm:spPr/>
    </dgm:pt>
    <dgm:pt modelId="{2655407A-9BC6-45D1-9155-4F12EB64BED7}" type="pres">
      <dgm:prSet presAssocID="{3B6F7DDD-1A7C-4C61-8B9D-1324AB8A8FC2}" presName="iconBgRect" presStyleLbl="bgShp" presStyleIdx="0" presStyleCnt="3"/>
      <dgm:spPr/>
    </dgm:pt>
    <dgm:pt modelId="{ED0D02A9-FF77-41F8-B469-413B5828F638}" type="pres">
      <dgm:prSet presAssocID="{3B6F7DDD-1A7C-4C61-8B9D-1324AB8A8F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003F0E-6A15-48E2-AC8C-781443FE6938}" type="pres">
      <dgm:prSet presAssocID="{3B6F7DDD-1A7C-4C61-8B9D-1324AB8A8FC2}" presName="spaceRect" presStyleCnt="0"/>
      <dgm:spPr/>
    </dgm:pt>
    <dgm:pt modelId="{7851FCD6-FE33-4EB4-9C58-4F8D3587FA05}" type="pres">
      <dgm:prSet presAssocID="{3B6F7DDD-1A7C-4C61-8B9D-1324AB8A8FC2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E8505BB-D5F1-45A8-9B93-7C9A5A4C24DF}" type="pres">
      <dgm:prSet presAssocID="{42956258-6B46-4BEC-BC87-F9FC9DC0E872}" presName="sibTrans" presStyleCnt="0"/>
      <dgm:spPr/>
    </dgm:pt>
    <dgm:pt modelId="{CC14C848-2B49-42A0-8E70-21EAC15976F1}" type="pres">
      <dgm:prSet presAssocID="{B8FA6A54-BD93-4122-8AB7-E973EFD1D74C}" presName="compNode" presStyleCnt="0"/>
      <dgm:spPr/>
    </dgm:pt>
    <dgm:pt modelId="{24D4C915-23D8-40E6-A5D4-983A4AFDD531}" type="pres">
      <dgm:prSet presAssocID="{B8FA6A54-BD93-4122-8AB7-E973EFD1D74C}" presName="iconBgRect" presStyleLbl="bgShp" presStyleIdx="1" presStyleCnt="3"/>
      <dgm:spPr/>
    </dgm:pt>
    <dgm:pt modelId="{1008DDC0-1892-4652-9E71-B773F167D5B9}" type="pres">
      <dgm:prSet presAssocID="{B8FA6A54-BD93-4122-8AB7-E973EFD1D74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412C054-3495-48AC-9157-D12728D21DB9}" type="pres">
      <dgm:prSet presAssocID="{B8FA6A54-BD93-4122-8AB7-E973EFD1D74C}" presName="spaceRect" presStyleCnt="0"/>
      <dgm:spPr/>
    </dgm:pt>
    <dgm:pt modelId="{87BC6CC3-F21B-4E52-B3CB-8DA4D1F903AC}" type="pres">
      <dgm:prSet presAssocID="{B8FA6A54-BD93-4122-8AB7-E973EFD1D74C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6F3E825-368F-48DA-97C5-C54BAF9968C6}" type="pres">
      <dgm:prSet presAssocID="{DC2A287D-315D-48D8-B37A-5417E3C21DA5}" presName="sibTrans" presStyleCnt="0"/>
      <dgm:spPr/>
    </dgm:pt>
    <dgm:pt modelId="{E35FF459-C546-4BF4-B469-2CAB9797C443}" type="pres">
      <dgm:prSet presAssocID="{083D5F9A-F59D-49B4-B887-B0E8E7750C46}" presName="compNode" presStyleCnt="0"/>
      <dgm:spPr/>
    </dgm:pt>
    <dgm:pt modelId="{2C2675C0-EE52-4324-B690-AD84B4558866}" type="pres">
      <dgm:prSet presAssocID="{083D5F9A-F59D-49B4-B887-B0E8E7750C46}" presName="iconBgRect" presStyleLbl="bgShp" presStyleIdx="2" presStyleCnt="3"/>
      <dgm:spPr/>
    </dgm:pt>
    <dgm:pt modelId="{34C65EB8-8832-4336-8C0F-FCF17B476F13}" type="pres">
      <dgm:prSet presAssocID="{083D5F9A-F59D-49B4-B887-B0E8E7750C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188546AD-0248-41E6-9E23-37ED78E7DDCD}" type="pres">
      <dgm:prSet presAssocID="{083D5F9A-F59D-49B4-B887-B0E8E7750C46}" presName="spaceRect" presStyleCnt="0"/>
      <dgm:spPr/>
    </dgm:pt>
    <dgm:pt modelId="{80C5C883-28F3-4B6A-818C-21F5BB7AADCC}" type="pres">
      <dgm:prSet presAssocID="{083D5F9A-F59D-49B4-B887-B0E8E7750C4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BD99E-4876-4753-B069-2433930C2411}" srcId="{16C1A150-5E96-40B5-B7AE-2AF7632416AA}" destId="{B8FA6A54-BD93-4122-8AB7-E973EFD1D74C}" srcOrd="1" destOrd="0" parTransId="{C544C7F1-63AC-45F3-9C47-41A9D0060C4A}" sibTransId="{DC2A287D-315D-48D8-B37A-5417E3C21DA5}"/>
    <dgm:cxn modelId="{3F083413-2DBC-4F40-8530-4E47E9363CD5}" type="presOf" srcId="{B8FA6A54-BD93-4122-8AB7-E973EFD1D74C}" destId="{87BC6CC3-F21B-4E52-B3CB-8DA4D1F903AC}" srcOrd="0" destOrd="0" presId="urn:microsoft.com/office/officeart/2018/5/layout/IconCircleLabelList"/>
    <dgm:cxn modelId="{50C919C7-CDB2-46DC-BAF5-DCC71497452F}" type="presOf" srcId="{083D5F9A-F59D-49B4-B887-B0E8E7750C46}" destId="{80C5C883-28F3-4B6A-818C-21F5BB7AADCC}" srcOrd="0" destOrd="0" presId="urn:microsoft.com/office/officeart/2018/5/layout/IconCircleLabelList"/>
    <dgm:cxn modelId="{E6FDC6F8-E3F7-45C1-B808-8419E16F3980}" type="presOf" srcId="{16C1A150-5E96-40B5-B7AE-2AF7632416AA}" destId="{6F66DF01-CF25-4C19-98F9-B3B91E63DBA6}" srcOrd="0" destOrd="0" presId="urn:microsoft.com/office/officeart/2018/5/layout/IconCircleLabelList"/>
    <dgm:cxn modelId="{3AC7281C-5B9E-4CC4-9BE0-61C7DAD422ED}" type="presOf" srcId="{3B6F7DDD-1A7C-4C61-8B9D-1324AB8A8FC2}" destId="{7851FCD6-FE33-4EB4-9C58-4F8D3587FA05}" srcOrd="0" destOrd="0" presId="urn:microsoft.com/office/officeart/2018/5/layout/IconCircleLabelList"/>
    <dgm:cxn modelId="{3BDA7926-531C-478E-932B-45A374E05BBB}" srcId="{16C1A150-5E96-40B5-B7AE-2AF7632416AA}" destId="{3B6F7DDD-1A7C-4C61-8B9D-1324AB8A8FC2}" srcOrd="0" destOrd="0" parTransId="{003FADF0-B55C-490C-AB58-5D03D1E7933B}" sibTransId="{42956258-6B46-4BEC-BC87-F9FC9DC0E872}"/>
    <dgm:cxn modelId="{74BC77C6-1C0E-433B-8709-846750F8B798}" srcId="{16C1A150-5E96-40B5-B7AE-2AF7632416AA}" destId="{083D5F9A-F59D-49B4-B887-B0E8E7750C46}" srcOrd="2" destOrd="0" parTransId="{2B141C7D-BA30-4199-9048-960381826220}" sibTransId="{804A12B7-EE70-4FB7-9A1B-D06B3683F8E8}"/>
    <dgm:cxn modelId="{7FD0328E-36FC-4061-8C82-13E04495C884}" type="presParOf" srcId="{6F66DF01-CF25-4C19-98F9-B3B91E63DBA6}" destId="{E007879F-0318-4D42-AC37-4F750793F33D}" srcOrd="0" destOrd="0" presId="urn:microsoft.com/office/officeart/2018/5/layout/IconCircleLabelList"/>
    <dgm:cxn modelId="{3B2C7631-7360-4710-932A-2A98ECDF2DBD}" type="presParOf" srcId="{E007879F-0318-4D42-AC37-4F750793F33D}" destId="{2655407A-9BC6-45D1-9155-4F12EB64BED7}" srcOrd="0" destOrd="0" presId="urn:microsoft.com/office/officeart/2018/5/layout/IconCircleLabelList"/>
    <dgm:cxn modelId="{675AB4E9-8BBC-42C8-B740-D997BD2B22CA}" type="presParOf" srcId="{E007879F-0318-4D42-AC37-4F750793F33D}" destId="{ED0D02A9-FF77-41F8-B469-413B5828F638}" srcOrd="1" destOrd="0" presId="urn:microsoft.com/office/officeart/2018/5/layout/IconCircleLabelList"/>
    <dgm:cxn modelId="{C7A42E6A-1E30-4253-88A4-C39E22500D83}" type="presParOf" srcId="{E007879F-0318-4D42-AC37-4F750793F33D}" destId="{2A003F0E-6A15-48E2-AC8C-781443FE6938}" srcOrd="2" destOrd="0" presId="urn:microsoft.com/office/officeart/2018/5/layout/IconCircleLabelList"/>
    <dgm:cxn modelId="{8389DC73-3E0F-4DB7-8215-81CCBA882F0A}" type="presParOf" srcId="{E007879F-0318-4D42-AC37-4F750793F33D}" destId="{7851FCD6-FE33-4EB4-9C58-4F8D3587FA05}" srcOrd="3" destOrd="0" presId="urn:microsoft.com/office/officeart/2018/5/layout/IconCircleLabelList"/>
    <dgm:cxn modelId="{852678CC-3F0D-4A25-A35B-8B1E21693F03}" type="presParOf" srcId="{6F66DF01-CF25-4C19-98F9-B3B91E63DBA6}" destId="{1E8505BB-D5F1-45A8-9B93-7C9A5A4C24DF}" srcOrd="1" destOrd="0" presId="urn:microsoft.com/office/officeart/2018/5/layout/IconCircleLabelList"/>
    <dgm:cxn modelId="{320CA379-37DF-4CD7-8758-95AF1E2315F9}" type="presParOf" srcId="{6F66DF01-CF25-4C19-98F9-B3B91E63DBA6}" destId="{CC14C848-2B49-42A0-8E70-21EAC15976F1}" srcOrd="2" destOrd="0" presId="urn:microsoft.com/office/officeart/2018/5/layout/IconCircleLabelList"/>
    <dgm:cxn modelId="{DBD82024-3C92-4020-BC49-C073103B4909}" type="presParOf" srcId="{CC14C848-2B49-42A0-8E70-21EAC15976F1}" destId="{24D4C915-23D8-40E6-A5D4-983A4AFDD531}" srcOrd="0" destOrd="0" presId="urn:microsoft.com/office/officeart/2018/5/layout/IconCircleLabelList"/>
    <dgm:cxn modelId="{11233076-8E66-49FA-9B35-97136FFE35E1}" type="presParOf" srcId="{CC14C848-2B49-42A0-8E70-21EAC15976F1}" destId="{1008DDC0-1892-4652-9E71-B773F167D5B9}" srcOrd="1" destOrd="0" presId="urn:microsoft.com/office/officeart/2018/5/layout/IconCircleLabelList"/>
    <dgm:cxn modelId="{00E3EF8D-0844-4C51-8C44-7061FE68F6C8}" type="presParOf" srcId="{CC14C848-2B49-42A0-8E70-21EAC15976F1}" destId="{8412C054-3495-48AC-9157-D12728D21DB9}" srcOrd="2" destOrd="0" presId="urn:microsoft.com/office/officeart/2018/5/layout/IconCircleLabelList"/>
    <dgm:cxn modelId="{DADCD6F0-D233-45D1-986B-1FBE4BE4D0D4}" type="presParOf" srcId="{CC14C848-2B49-42A0-8E70-21EAC15976F1}" destId="{87BC6CC3-F21B-4E52-B3CB-8DA4D1F903AC}" srcOrd="3" destOrd="0" presId="urn:microsoft.com/office/officeart/2018/5/layout/IconCircleLabelList"/>
    <dgm:cxn modelId="{9466F481-4A17-406B-86A7-15A9FCE612F4}" type="presParOf" srcId="{6F66DF01-CF25-4C19-98F9-B3B91E63DBA6}" destId="{06F3E825-368F-48DA-97C5-C54BAF9968C6}" srcOrd="3" destOrd="0" presId="urn:microsoft.com/office/officeart/2018/5/layout/IconCircleLabelList"/>
    <dgm:cxn modelId="{E08EC5B7-D5E2-40AF-B4E5-CCA19E576524}" type="presParOf" srcId="{6F66DF01-CF25-4C19-98F9-B3B91E63DBA6}" destId="{E35FF459-C546-4BF4-B469-2CAB9797C443}" srcOrd="4" destOrd="0" presId="urn:microsoft.com/office/officeart/2018/5/layout/IconCircleLabelList"/>
    <dgm:cxn modelId="{83CB1CEA-CCED-441C-AA02-814C5899067A}" type="presParOf" srcId="{E35FF459-C546-4BF4-B469-2CAB9797C443}" destId="{2C2675C0-EE52-4324-B690-AD84B4558866}" srcOrd="0" destOrd="0" presId="urn:microsoft.com/office/officeart/2018/5/layout/IconCircleLabelList"/>
    <dgm:cxn modelId="{CD9490ED-A33B-47B2-8F4B-6097AA509FCB}" type="presParOf" srcId="{E35FF459-C546-4BF4-B469-2CAB9797C443}" destId="{34C65EB8-8832-4336-8C0F-FCF17B476F13}" srcOrd="1" destOrd="0" presId="urn:microsoft.com/office/officeart/2018/5/layout/IconCircleLabelList"/>
    <dgm:cxn modelId="{118F59FD-3D3D-4440-AFED-F8ECB6607C98}" type="presParOf" srcId="{E35FF459-C546-4BF4-B469-2CAB9797C443}" destId="{188546AD-0248-41E6-9E23-37ED78E7DDCD}" srcOrd="2" destOrd="0" presId="urn:microsoft.com/office/officeart/2018/5/layout/IconCircleLabelList"/>
    <dgm:cxn modelId="{AFC38769-C94E-434A-BDBA-19F2943D37C8}" type="presParOf" srcId="{E35FF459-C546-4BF4-B469-2CAB9797C443}" destId="{80C5C883-28F3-4B6A-818C-21F5BB7AAD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DE45B0-EDAC-4C20-B803-28F52B1D3F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571669B-6A18-42BA-80A2-DD01538EDDBB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ROUGE Scores: </a:t>
          </a:r>
          <a:r>
            <a: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</a:t>
          </a: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se rouge (recall-oriented understudy for gisting evaluation) metrics to measure the quality of summaries by comparing them to reference summaries. rouge calculates precision, recall, and f1-score for n-gram overlap, word overlap, and other similarity measures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EFA6136-F94A-4425-9753-6E638E630EEC}" type="parTrans" cxnId="{4D431028-1420-458D-ACE7-CC088CB69F69}">
      <dgm:prSet/>
      <dgm:spPr/>
      <dgm:t>
        <a:bodyPr/>
        <a:lstStyle/>
        <a:p>
          <a:endParaRPr lang="en-US"/>
        </a:p>
      </dgm:t>
    </dgm:pt>
    <dgm:pt modelId="{0BDDDB89-B5D7-4595-A452-308FFB2F820A}" type="sibTrans" cxnId="{4D431028-1420-458D-ACE7-CC088CB69F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AB608A-FCE9-45DE-9637-63395A55D43F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Manual Scoring: </a:t>
          </a:r>
          <a:r>
            <a:rPr 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uman annotators evaluate the summaries for factors like relevance, coherence, and fluency. a mean or average score across multiple annotators provides a final quality score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8F4150F-B623-4182-80AF-207E4E278C8B}" type="parTrans" cxnId="{C6E53B7F-B2AD-4505-BFDC-D081A0F967E5}">
      <dgm:prSet/>
      <dgm:spPr/>
      <dgm:t>
        <a:bodyPr/>
        <a:lstStyle/>
        <a:p>
          <a:endParaRPr lang="en-US"/>
        </a:p>
      </dgm:t>
    </dgm:pt>
    <dgm:pt modelId="{C3F42EF9-68D8-4291-9FDD-B38BA46CC04F}" type="sibTrans" cxnId="{C6E53B7F-B2AD-4505-BFDC-D081A0F967E5}">
      <dgm:prSet/>
      <dgm:spPr/>
      <dgm:t>
        <a:bodyPr/>
        <a:lstStyle/>
        <a:p>
          <a:endParaRPr lang="en-US"/>
        </a:p>
      </dgm:t>
    </dgm:pt>
    <dgm:pt modelId="{40AB9745-19FE-4610-A0CD-AC02233A2940}" type="pres">
      <dgm:prSet presAssocID="{F2DE45B0-EDAC-4C20-B803-28F52B1D3F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85624-CBFA-486D-BB9A-E5CEC1481D82}" type="pres">
      <dgm:prSet presAssocID="{0571669B-6A18-42BA-80A2-DD01538EDDBB}" presName="compNode" presStyleCnt="0"/>
      <dgm:spPr/>
    </dgm:pt>
    <dgm:pt modelId="{26E67946-5382-435D-8610-D3F55944F340}" type="pres">
      <dgm:prSet presAssocID="{0571669B-6A18-42BA-80A2-DD01538EDDBB}" presName="iconBgRect" presStyleLbl="bgShp" presStyleIdx="0" presStyleCnt="2"/>
      <dgm:spPr/>
    </dgm:pt>
    <dgm:pt modelId="{EB0954C8-4B03-4ABF-8245-63FA56FB2005}" type="pres">
      <dgm:prSet presAssocID="{0571669B-6A18-42BA-80A2-DD01538EDD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7A8229C0-DC45-440D-B09A-70C5B3094C39}" type="pres">
      <dgm:prSet presAssocID="{0571669B-6A18-42BA-80A2-DD01538EDDBB}" presName="spaceRect" presStyleCnt="0"/>
      <dgm:spPr/>
    </dgm:pt>
    <dgm:pt modelId="{68EB827E-45D9-4EE6-9E9F-ECEFF472F0EE}" type="pres">
      <dgm:prSet presAssocID="{0571669B-6A18-42BA-80A2-DD01538EDDBB}" presName="textRect" presStyleLbl="revTx" presStyleIdx="0" presStyleCnt="2" custScaleX="14540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B8CC357-F11D-4DBE-B155-04DE94200F60}" type="pres">
      <dgm:prSet presAssocID="{0BDDDB89-B5D7-4595-A452-308FFB2F820A}" presName="sibTrans" presStyleCnt="0"/>
      <dgm:spPr/>
    </dgm:pt>
    <dgm:pt modelId="{09FCB47D-6634-48D1-B5C6-00D077FE1193}" type="pres">
      <dgm:prSet presAssocID="{9AAB608A-FCE9-45DE-9637-63395A55D43F}" presName="compNode" presStyleCnt="0"/>
      <dgm:spPr/>
    </dgm:pt>
    <dgm:pt modelId="{035C0C8C-ADB2-47FD-9DE3-C406D7EB461A}" type="pres">
      <dgm:prSet presAssocID="{9AAB608A-FCE9-45DE-9637-63395A55D43F}" presName="iconBgRect" presStyleLbl="bgShp" presStyleIdx="1" presStyleCnt="2"/>
      <dgm:spPr/>
    </dgm:pt>
    <dgm:pt modelId="{C12B77DC-A6D7-44E3-BD0F-D229275BBA23}" type="pres">
      <dgm:prSet presAssocID="{9AAB608A-FCE9-45DE-9637-63395A55D4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5533397-F73A-4D0F-8935-96E3644D8741}" type="pres">
      <dgm:prSet presAssocID="{9AAB608A-FCE9-45DE-9637-63395A55D43F}" presName="spaceRect" presStyleCnt="0"/>
      <dgm:spPr/>
    </dgm:pt>
    <dgm:pt modelId="{454868AC-AA6E-4C75-80FC-81866DED26B7}" type="pres">
      <dgm:prSet presAssocID="{9AAB608A-FCE9-45DE-9637-63395A55D43F}" presName="textRect" presStyleLbl="revTx" presStyleIdx="1" presStyleCnt="2" custScaleX="142937" custScaleY="48305" custLinFactNeighborX="-3466" custLinFactNeighborY="-2950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E53B7F-B2AD-4505-BFDC-D081A0F967E5}" srcId="{F2DE45B0-EDAC-4C20-B803-28F52B1D3FA4}" destId="{9AAB608A-FCE9-45DE-9637-63395A55D43F}" srcOrd="1" destOrd="0" parTransId="{68F4150F-B623-4182-80AF-207E4E278C8B}" sibTransId="{C3F42EF9-68D8-4291-9FDD-B38BA46CC04F}"/>
    <dgm:cxn modelId="{88DA2B72-5E3F-4E4A-B6D1-5BE7FC9EC125}" type="presOf" srcId="{F2DE45B0-EDAC-4C20-B803-28F52B1D3FA4}" destId="{40AB9745-19FE-4610-A0CD-AC02233A2940}" srcOrd="0" destOrd="0" presId="urn:microsoft.com/office/officeart/2018/5/layout/IconCircleLabelList"/>
    <dgm:cxn modelId="{66C82572-479D-4B0B-BF7D-22708D910BD2}" type="presOf" srcId="{0571669B-6A18-42BA-80A2-DD01538EDDBB}" destId="{68EB827E-45D9-4EE6-9E9F-ECEFF472F0EE}" srcOrd="0" destOrd="0" presId="urn:microsoft.com/office/officeart/2018/5/layout/IconCircleLabelList"/>
    <dgm:cxn modelId="{67CD6264-7723-4EBC-8412-665F594EB471}" type="presOf" srcId="{9AAB608A-FCE9-45DE-9637-63395A55D43F}" destId="{454868AC-AA6E-4C75-80FC-81866DED26B7}" srcOrd="0" destOrd="0" presId="urn:microsoft.com/office/officeart/2018/5/layout/IconCircleLabelList"/>
    <dgm:cxn modelId="{4D431028-1420-458D-ACE7-CC088CB69F69}" srcId="{F2DE45B0-EDAC-4C20-B803-28F52B1D3FA4}" destId="{0571669B-6A18-42BA-80A2-DD01538EDDBB}" srcOrd="0" destOrd="0" parTransId="{2EFA6136-F94A-4425-9753-6E638E630EEC}" sibTransId="{0BDDDB89-B5D7-4595-A452-308FFB2F820A}"/>
    <dgm:cxn modelId="{FD9D6D7A-8A72-4532-92C7-0D920497257E}" type="presParOf" srcId="{40AB9745-19FE-4610-A0CD-AC02233A2940}" destId="{13485624-CBFA-486D-BB9A-E5CEC1481D82}" srcOrd="0" destOrd="0" presId="urn:microsoft.com/office/officeart/2018/5/layout/IconCircleLabelList"/>
    <dgm:cxn modelId="{B4BB0580-3736-4DBC-B9CF-2136082E8A26}" type="presParOf" srcId="{13485624-CBFA-486D-BB9A-E5CEC1481D82}" destId="{26E67946-5382-435D-8610-D3F55944F340}" srcOrd="0" destOrd="0" presId="urn:microsoft.com/office/officeart/2018/5/layout/IconCircleLabelList"/>
    <dgm:cxn modelId="{2A7440E2-3E8D-453C-8FEE-B1188149E672}" type="presParOf" srcId="{13485624-CBFA-486D-BB9A-E5CEC1481D82}" destId="{EB0954C8-4B03-4ABF-8245-63FA56FB2005}" srcOrd="1" destOrd="0" presId="urn:microsoft.com/office/officeart/2018/5/layout/IconCircleLabelList"/>
    <dgm:cxn modelId="{E8B14D33-7E55-4015-9AA5-F641A2D934F0}" type="presParOf" srcId="{13485624-CBFA-486D-BB9A-E5CEC1481D82}" destId="{7A8229C0-DC45-440D-B09A-70C5B3094C39}" srcOrd="2" destOrd="0" presId="urn:microsoft.com/office/officeart/2018/5/layout/IconCircleLabelList"/>
    <dgm:cxn modelId="{48F1F1F1-A6CA-4377-9A4A-19760C558A69}" type="presParOf" srcId="{13485624-CBFA-486D-BB9A-E5CEC1481D82}" destId="{68EB827E-45D9-4EE6-9E9F-ECEFF472F0EE}" srcOrd="3" destOrd="0" presId="urn:microsoft.com/office/officeart/2018/5/layout/IconCircleLabelList"/>
    <dgm:cxn modelId="{A992B581-8BA3-4B6D-9E74-12CA01DBAB4F}" type="presParOf" srcId="{40AB9745-19FE-4610-A0CD-AC02233A2940}" destId="{4B8CC357-F11D-4DBE-B155-04DE94200F60}" srcOrd="1" destOrd="0" presId="urn:microsoft.com/office/officeart/2018/5/layout/IconCircleLabelList"/>
    <dgm:cxn modelId="{3EF3C712-DA6C-4C2C-BF03-829413EF3C3C}" type="presParOf" srcId="{40AB9745-19FE-4610-A0CD-AC02233A2940}" destId="{09FCB47D-6634-48D1-B5C6-00D077FE1193}" srcOrd="2" destOrd="0" presId="urn:microsoft.com/office/officeart/2018/5/layout/IconCircleLabelList"/>
    <dgm:cxn modelId="{8D77FAB4-5EFD-40DE-AB8B-FF3E7EA2F172}" type="presParOf" srcId="{09FCB47D-6634-48D1-B5C6-00D077FE1193}" destId="{035C0C8C-ADB2-47FD-9DE3-C406D7EB461A}" srcOrd="0" destOrd="0" presId="urn:microsoft.com/office/officeart/2018/5/layout/IconCircleLabelList"/>
    <dgm:cxn modelId="{AF3BDE37-E0CD-463F-A91B-4013118E2B85}" type="presParOf" srcId="{09FCB47D-6634-48D1-B5C6-00D077FE1193}" destId="{C12B77DC-A6D7-44E3-BD0F-D229275BBA23}" srcOrd="1" destOrd="0" presId="urn:microsoft.com/office/officeart/2018/5/layout/IconCircleLabelList"/>
    <dgm:cxn modelId="{815D09DB-E758-4BCB-B1DA-5433FFEAFAB6}" type="presParOf" srcId="{09FCB47D-6634-48D1-B5C6-00D077FE1193}" destId="{45533397-F73A-4D0F-8935-96E3644D8741}" srcOrd="2" destOrd="0" presId="urn:microsoft.com/office/officeart/2018/5/layout/IconCircleLabelList"/>
    <dgm:cxn modelId="{D9D0C108-4501-4320-B735-D4A7A116FA2F}" type="presParOf" srcId="{09FCB47D-6634-48D1-B5C6-00D077FE1193}" destId="{454868AC-AA6E-4C75-80FC-81866DED26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DEE22-FE8D-42BB-8D6F-F10148E493D0}">
      <dsp:nvSpPr>
        <dsp:cNvPr id="0" name=""/>
        <dsp:cNvSpPr/>
      </dsp:nvSpPr>
      <dsp:spPr>
        <a:xfrm>
          <a:off x="718664" y="375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584BB-4448-4C5D-89C6-C2FE5478A191}">
      <dsp:nvSpPr>
        <dsp:cNvPr id="0" name=""/>
        <dsp:cNvSpPr/>
      </dsp:nvSpPr>
      <dsp:spPr>
        <a:xfrm>
          <a:off x="1135476" y="7919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F4526-B013-44E5-A0CD-CBDA4FF24F05}">
      <dsp:nvSpPr>
        <dsp:cNvPr id="0" name=""/>
        <dsp:cNvSpPr/>
      </dsp:nvSpPr>
      <dsp:spPr>
        <a:xfrm>
          <a:off x="93445" y="2940152"/>
          <a:ext cx="32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sequence-to-sequence model to generate news article summaries</a:t>
          </a:r>
        </a:p>
      </dsp:txBody>
      <dsp:txXfrm>
        <a:off x="93445" y="2940152"/>
        <a:ext cx="3206250" cy="877500"/>
      </dsp:txXfrm>
    </dsp:sp>
    <dsp:sp modelId="{217664AA-512A-4409-9215-E4FD0102E6D9}">
      <dsp:nvSpPr>
        <dsp:cNvPr id="0" name=""/>
        <dsp:cNvSpPr/>
      </dsp:nvSpPr>
      <dsp:spPr>
        <a:xfrm>
          <a:off x="4486008" y="375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5D4155-4303-4E35-890C-C7C157C85A59}">
      <dsp:nvSpPr>
        <dsp:cNvPr id="0" name=""/>
        <dsp:cNvSpPr/>
      </dsp:nvSpPr>
      <dsp:spPr>
        <a:xfrm>
          <a:off x="4902820" y="7919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C1B2B-E42A-487A-A73E-8CD12045832F}">
      <dsp:nvSpPr>
        <dsp:cNvPr id="0" name=""/>
        <dsp:cNvSpPr/>
      </dsp:nvSpPr>
      <dsp:spPr>
        <a:xfrm>
          <a:off x="3860789" y="2940152"/>
          <a:ext cx="32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Achieve at least 40 rouge-1 f1 score on test set</a:t>
          </a:r>
        </a:p>
      </dsp:txBody>
      <dsp:txXfrm>
        <a:off x="3860789" y="2940152"/>
        <a:ext cx="3206250" cy="877500"/>
      </dsp:txXfrm>
    </dsp:sp>
    <dsp:sp modelId="{88AE5F2F-4BCE-41FC-8D61-DD905852946C}">
      <dsp:nvSpPr>
        <dsp:cNvPr id="0" name=""/>
        <dsp:cNvSpPr/>
      </dsp:nvSpPr>
      <dsp:spPr>
        <a:xfrm>
          <a:off x="8253352" y="375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FCC20-5E90-41C3-B19C-7674359B2B7D}">
      <dsp:nvSpPr>
        <dsp:cNvPr id="0" name=""/>
        <dsp:cNvSpPr/>
      </dsp:nvSpPr>
      <dsp:spPr>
        <a:xfrm>
          <a:off x="8670164" y="7919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249FB-EB88-41F5-B897-5D7AA1BCA2DD}">
      <dsp:nvSpPr>
        <dsp:cNvPr id="0" name=""/>
        <dsp:cNvSpPr/>
      </dsp:nvSpPr>
      <dsp:spPr>
        <a:xfrm>
          <a:off x="7628133" y="2940152"/>
          <a:ext cx="32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Identify most important sentences for summarization</a:t>
          </a:r>
        </a:p>
      </dsp:txBody>
      <dsp:txXfrm>
        <a:off x="7628133" y="2940152"/>
        <a:ext cx="3206250" cy="87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3EC3A-19D6-4657-B89C-3215C5C1C5D8}">
      <dsp:nvSpPr>
        <dsp:cNvPr id="0" name=""/>
        <dsp:cNvSpPr/>
      </dsp:nvSpPr>
      <dsp:spPr>
        <a:xfrm>
          <a:off x="5438651" y="546698"/>
          <a:ext cx="675527" cy="5637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05A61-7936-46F6-A086-6F352632852A}">
      <dsp:nvSpPr>
        <dsp:cNvPr id="0" name=""/>
        <dsp:cNvSpPr/>
      </dsp:nvSpPr>
      <dsp:spPr>
        <a:xfrm>
          <a:off x="5582616" y="666851"/>
          <a:ext cx="387597" cy="323486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DA776-7505-4604-95C1-5971A6BCAADA}">
      <dsp:nvSpPr>
        <dsp:cNvPr id="0" name=""/>
        <dsp:cNvSpPr/>
      </dsp:nvSpPr>
      <dsp:spPr>
        <a:xfrm>
          <a:off x="1890216" y="1250130"/>
          <a:ext cx="8654745" cy="166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Text summarization promotes objective and unbiased information by extracting key content directly from source texts, reducing risks of opinion or bias; this supports informed decision-making.</a:t>
          </a:r>
        </a:p>
      </dsp:txBody>
      <dsp:txXfrm>
        <a:off x="1890216" y="1250130"/>
        <a:ext cx="8654745" cy="1665360"/>
      </dsp:txXfrm>
    </dsp:sp>
    <dsp:sp modelId="{656F8FB8-07BF-4058-8EDA-E2BF6D6F2A15}">
      <dsp:nvSpPr>
        <dsp:cNvPr id="0" name=""/>
        <dsp:cNvSpPr/>
      </dsp:nvSpPr>
      <dsp:spPr>
        <a:xfrm>
          <a:off x="2314724" y="2837917"/>
          <a:ext cx="675527" cy="344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CBAE6-1E24-4E91-89C3-A463F84BDD5B}">
      <dsp:nvSpPr>
        <dsp:cNvPr id="0" name=""/>
        <dsp:cNvSpPr/>
      </dsp:nvSpPr>
      <dsp:spPr>
        <a:xfrm>
          <a:off x="2458689" y="2911333"/>
          <a:ext cx="387597" cy="197658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996F0-BB1C-45E0-8E67-B8F6764A258A}">
      <dsp:nvSpPr>
        <dsp:cNvPr id="0" name=""/>
        <dsp:cNvSpPr/>
      </dsp:nvSpPr>
      <dsp:spPr>
        <a:xfrm>
          <a:off x="5019" y="3289708"/>
          <a:ext cx="5294938" cy="1029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By condensing lengthy documents into concise summaries, extractive summarization enables efficient information retrieval, saving time for busy readers seeking relevant content.</a:t>
          </a:r>
        </a:p>
      </dsp:txBody>
      <dsp:txXfrm>
        <a:off x="5019" y="3289708"/>
        <a:ext cx="5294938" cy="1029019"/>
      </dsp:txXfrm>
    </dsp:sp>
    <dsp:sp modelId="{B2427338-EBBC-4D06-A17E-AD2C29A56642}">
      <dsp:nvSpPr>
        <dsp:cNvPr id="0" name=""/>
        <dsp:cNvSpPr/>
      </dsp:nvSpPr>
      <dsp:spPr>
        <a:xfrm>
          <a:off x="8183019" y="2837917"/>
          <a:ext cx="675527" cy="4377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094413-4288-4AE3-B07E-0F3424F95531}">
      <dsp:nvSpPr>
        <dsp:cNvPr id="0" name=""/>
        <dsp:cNvSpPr/>
      </dsp:nvSpPr>
      <dsp:spPr>
        <a:xfrm>
          <a:off x="8326984" y="2931212"/>
          <a:ext cx="387597" cy="251178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F49B3-561D-4A9C-9D3A-E672C9CE01FC}">
      <dsp:nvSpPr>
        <dsp:cNvPr id="0" name=""/>
        <dsp:cNvSpPr/>
      </dsp:nvSpPr>
      <dsp:spPr>
        <a:xfrm>
          <a:off x="5480113" y="3261910"/>
          <a:ext cx="6054053" cy="906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Summarization techniques make textual content more accessible and digestible for diverse audiences, including those with disabilities or limited reading time, supporting comprehension and inclusivity.</a:t>
          </a:r>
        </a:p>
      </dsp:txBody>
      <dsp:txXfrm>
        <a:off x="5480113" y="3261910"/>
        <a:ext cx="6054053" cy="906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E55FB-3E72-4AAF-B4ED-E0F1D60B5462}">
      <dsp:nvSpPr>
        <dsp:cNvPr id="0" name=""/>
        <dsp:cNvSpPr/>
      </dsp:nvSpPr>
      <dsp:spPr>
        <a:xfrm>
          <a:off x="1616468" y="137484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C77C8-1125-418F-924F-FA1CCBA46E6D}">
      <dsp:nvSpPr>
        <dsp:cNvPr id="0" name=""/>
        <dsp:cNvSpPr/>
      </dsp:nvSpPr>
      <dsp:spPr>
        <a:xfrm>
          <a:off x="2077155" y="598171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9F6AF-3BBA-4CA2-A214-544551D1726D}">
      <dsp:nvSpPr>
        <dsp:cNvPr id="0" name=""/>
        <dsp:cNvSpPr/>
      </dsp:nvSpPr>
      <dsp:spPr>
        <a:xfrm>
          <a:off x="517887" y="2436604"/>
          <a:ext cx="5205024" cy="124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b="1" kern="1200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  <a:r>
            <a:rPr lang="en-US" sz="2000" b="1" kern="1200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 </a:t>
          </a:r>
          <a:r>
            <a:rPr lang="en-US" sz="2000" b="0" kern="1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</a:t>
          </a: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he CNN-daily mail news text summarization data will be used for this project. for each instance, there is a string for the article, a string for the highlights, and a string for the id.</a:t>
          </a:r>
        </a:p>
      </dsp:txBody>
      <dsp:txXfrm>
        <a:off x="517887" y="2436604"/>
        <a:ext cx="5205024" cy="1242820"/>
      </dsp:txXfrm>
    </dsp:sp>
    <dsp:sp modelId="{2D8DDA9F-B803-47C3-BD92-8E868CE6AB22}">
      <dsp:nvSpPr>
        <dsp:cNvPr id="0" name=""/>
        <dsp:cNvSpPr/>
      </dsp:nvSpPr>
      <dsp:spPr>
        <a:xfrm>
          <a:off x="7690048" y="137484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D098B-32A4-4CF9-A783-A2C7950A8B54}">
      <dsp:nvSpPr>
        <dsp:cNvPr id="0" name=""/>
        <dsp:cNvSpPr/>
      </dsp:nvSpPr>
      <dsp:spPr>
        <a:xfrm>
          <a:off x="8150735" y="598171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7EAA4-13E2-493F-97EC-76122D511B56}">
      <dsp:nvSpPr>
        <dsp:cNvPr id="0" name=""/>
        <dsp:cNvSpPr/>
      </dsp:nvSpPr>
      <dsp:spPr>
        <a:xfrm>
          <a:off x="6014780" y="2490195"/>
          <a:ext cx="5701822" cy="1242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b="1" kern="1200" cap="none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MODEL: </a:t>
          </a:r>
          <a:r>
            <a:rPr lang="en-US" sz="2400" b="0" kern="12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</a:t>
          </a: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e propose to use sequence to </a:t>
          </a:r>
          <a:r>
            <a:rPr lang="en-US" sz="2000" kern="12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sequence\</a:t>
          </a:r>
          <a:r>
            <a:rPr lang="en-US" sz="2000" kern="1200" cap="none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  <a:r>
            <a:rPr lang="en-US" sz="2000" kern="12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model </a:t>
          </a:r>
          <a:r>
            <a:rPr lang="en-US" sz="2000" kern="12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T5 </a:t>
          </a:r>
          <a:r>
            <a:rPr lang="en-US" sz="2000" kern="1200" cap="none" smtClean="0">
              <a:latin typeface="Times New Roman" panose="02020603050405020304" pitchFamily="18" charset="0"/>
              <a:cs typeface="Times New Roman" panose="02020603050405020304" pitchFamily="18" charset="0"/>
            </a:rPr>
            <a:t>transformer model to </a:t>
          </a: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compare the sequence to sequence model performance</a:t>
          </a:r>
          <a:r>
            <a:rPr lang="en-US" sz="18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6014780" y="2490195"/>
        <a:ext cx="5701822" cy="12428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5407A-9BC6-45D1-9155-4F12EB64BED7}">
      <dsp:nvSpPr>
        <dsp:cNvPr id="0" name=""/>
        <dsp:cNvSpPr/>
      </dsp:nvSpPr>
      <dsp:spPr>
        <a:xfrm>
          <a:off x="718664" y="375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D02A9-FF77-41F8-B469-413B5828F638}">
      <dsp:nvSpPr>
        <dsp:cNvPr id="0" name=""/>
        <dsp:cNvSpPr/>
      </dsp:nvSpPr>
      <dsp:spPr>
        <a:xfrm>
          <a:off x="1135476" y="7919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1FCD6-FE33-4EB4-9C58-4F8D3587FA05}">
      <dsp:nvSpPr>
        <dsp:cNvPr id="0" name=""/>
        <dsp:cNvSpPr/>
      </dsp:nvSpPr>
      <dsp:spPr>
        <a:xfrm>
          <a:off x="93445" y="2940152"/>
          <a:ext cx="32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Project report explaining the details of the dataset and the code</a:t>
          </a:r>
        </a:p>
      </dsp:txBody>
      <dsp:txXfrm>
        <a:off x="93445" y="2940152"/>
        <a:ext cx="3206250" cy="877500"/>
      </dsp:txXfrm>
    </dsp:sp>
    <dsp:sp modelId="{24D4C915-23D8-40E6-A5D4-983A4AFDD531}">
      <dsp:nvSpPr>
        <dsp:cNvPr id="0" name=""/>
        <dsp:cNvSpPr/>
      </dsp:nvSpPr>
      <dsp:spPr>
        <a:xfrm>
          <a:off x="4486008" y="375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8DDC0-1892-4652-9E71-B773F167D5B9}">
      <dsp:nvSpPr>
        <dsp:cNvPr id="0" name=""/>
        <dsp:cNvSpPr/>
      </dsp:nvSpPr>
      <dsp:spPr>
        <a:xfrm>
          <a:off x="4902820" y="7919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C6CC3-F21B-4E52-B3CB-8DA4D1F903AC}">
      <dsp:nvSpPr>
        <dsp:cNvPr id="0" name=""/>
        <dsp:cNvSpPr/>
      </dsp:nvSpPr>
      <dsp:spPr>
        <a:xfrm>
          <a:off x="3860789" y="2940152"/>
          <a:ext cx="32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Trained model ready to summarize the text</a:t>
          </a:r>
        </a:p>
      </dsp:txBody>
      <dsp:txXfrm>
        <a:off x="3860789" y="2940152"/>
        <a:ext cx="3206250" cy="877500"/>
      </dsp:txXfrm>
    </dsp:sp>
    <dsp:sp modelId="{2C2675C0-EE52-4324-B690-AD84B4558866}">
      <dsp:nvSpPr>
        <dsp:cNvPr id="0" name=""/>
        <dsp:cNvSpPr/>
      </dsp:nvSpPr>
      <dsp:spPr>
        <a:xfrm>
          <a:off x="8253352" y="37515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65EB8-8832-4336-8C0F-FCF17B476F13}">
      <dsp:nvSpPr>
        <dsp:cNvPr id="0" name=""/>
        <dsp:cNvSpPr/>
      </dsp:nvSpPr>
      <dsp:spPr>
        <a:xfrm>
          <a:off x="8670164" y="7919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C883-28F3-4B6A-818C-21F5BB7AADCC}">
      <dsp:nvSpPr>
        <dsp:cNvPr id="0" name=""/>
        <dsp:cNvSpPr/>
      </dsp:nvSpPr>
      <dsp:spPr>
        <a:xfrm>
          <a:off x="7628133" y="2940152"/>
          <a:ext cx="32062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Presentation showing the details of the project.</a:t>
          </a:r>
        </a:p>
      </dsp:txBody>
      <dsp:txXfrm>
        <a:off x="7628133" y="2940152"/>
        <a:ext cx="3206250" cy="87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67946-5382-435D-8610-D3F55944F340}">
      <dsp:nvSpPr>
        <dsp:cNvPr id="0" name=""/>
        <dsp:cNvSpPr/>
      </dsp:nvSpPr>
      <dsp:spPr>
        <a:xfrm>
          <a:off x="1633158" y="494349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954C8-4B03-4ABF-8245-63FA56FB2005}">
      <dsp:nvSpPr>
        <dsp:cNvPr id="0" name=""/>
        <dsp:cNvSpPr/>
      </dsp:nvSpPr>
      <dsp:spPr>
        <a:xfrm>
          <a:off x="2093845" y="955037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B827E-45D9-4EE6-9E9F-ECEFF472F0EE}">
      <dsp:nvSpPr>
        <dsp:cNvPr id="0" name=""/>
        <dsp:cNvSpPr/>
      </dsp:nvSpPr>
      <dsp:spPr>
        <a:xfrm>
          <a:off x="137624" y="3329349"/>
          <a:ext cx="5152754" cy="717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b="1" kern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ROUGE Scores: </a:t>
          </a:r>
          <a:r>
            <a:rPr lang="en-US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</a:t>
          </a: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se rouge (recall-oriented understudy for gisting evaluation) metrics to measure the quality of summaries by comparing them to reference summaries. rouge calculates precision, recall, and f1-score for n-gram overlap, word overlap, and other similarity measures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37624" y="3329349"/>
        <a:ext cx="5152754" cy="717005"/>
      </dsp:txXfrm>
    </dsp:sp>
    <dsp:sp modelId="{035C0C8C-ADB2-47FD-9DE3-C406D7EB461A}">
      <dsp:nvSpPr>
        <dsp:cNvPr id="0" name=""/>
        <dsp:cNvSpPr/>
      </dsp:nvSpPr>
      <dsp:spPr>
        <a:xfrm>
          <a:off x="7362356" y="587013"/>
          <a:ext cx="2161687" cy="2161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B77DC-A6D7-44E3-BD0F-D229275BBA23}">
      <dsp:nvSpPr>
        <dsp:cNvPr id="0" name=""/>
        <dsp:cNvSpPr/>
      </dsp:nvSpPr>
      <dsp:spPr>
        <a:xfrm>
          <a:off x="7823044" y="1047701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868AC-AA6E-4C75-80FC-81866DED26B7}">
      <dsp:nvSpPr>
        <dsp:cNvPr id="0" name=""/>
        <dsp:cNvSpPr/>
      </dsp:nvSpPr>
      <dsp:spPr>
        <a:xfrm>
          <a:off x="5787708" y="3395803"/>
          <a:ext cx="5065329" cy="34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000" b="1" kern="1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Manual Scoring: </a:t>
          </a:r>
          <a:r>
            <a:rPr lang="en-US" sz="2000" b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</a:t>
          </a:r>
          <a:r>
            <a:rPr lang="en-US" sz="20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uman annotators evaluate the summaries for factors like relevance, coherence, and fluency. a mean or average score across multiple annotators provides a final quality score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787708" y="3395803"/>
        <a:ext cx="5065329" cy="346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0573-0A19-F578-46AA-B03B9144D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BF90A-23A6-2F80-2342-3CF0E134E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DC40-8A5A-0EE4-9EF7-1BC099C8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D748-3D38-7626-3EAB-D6D30B6D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09F34-EE7E-7034-8334-09A27BE8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9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47F7-EA1C-D519-17EC-2CF1D7AD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F7789-8490-871F-3929-6D6B50C1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3194-E44E-5678-D304-67F34BDC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E47F-76E0-7FFF-B45E-4E5B0F68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CACA-232B-505E-8EFF-7A746BFC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4F80D-BD12-CCB0-23C3-6FFF7AD52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C305E-052A-F9E7-CA34-5D6E429BF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55F2-6228-7B34-D199-98C3DFB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85230-6F89-D519-6959-1201A1E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0DFB-BC4A-3E68-49F1-4643200E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A3EC-125C-7FB0-BE02-93C0CF06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0B4B-8510-9E0F-1874-EE11A6C2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BCF26-9A47-08CD-041A-B8A18DC7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5460-D4D0-13FB-EAC7-F198B22D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DF0A-5D3D-AC68-F455-1A3438EB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1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2C44-210B-D3D9-885C-2468B98B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9E3FA-FB19-3E68-3387-30117E30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C10B9-5997-6EE4-9318-6C83931B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C9BD-BE7F-4F5E-3011-078FB377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C6437-0035-8103-D1FE-900F183F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9720-7DAE-C305-A16B-FC752B06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73E1-E84A-1BC6-EFB5-E349C92FA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65FAF-18F0-1148-610D-74DDF38F7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017AC-1698-F39A-1198-4E720565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A7543-5C4B-71CA-794C-4A0FC0B6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88DEC-3FAA-3319-B35E-92B3BD87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2D0D-6BB8-1614-774B-F084CA1B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9AFB-3B11-7F3A-C348-DF20ADF8A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1F0F3-7E29-7DFC-7564-542492FF8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96BCB-6EDD-7F53-507B-2E960DCA7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E3D2E-5B9B-F8B6-A095-552CF530B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F1564-9831-8A72-FBF8-438C9D29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8B452-0B41-4D19-F335-17539E9E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CB00D-06AD-7087-EDF8-7264C025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3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92FC-7C29-4F02-98B6-922C710C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A416A-145A-A1B3-C644-E3649DC9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BB133-E305-1D3F-A817-E15FC8A1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31D31-E13D-5730-4EE4-8208226B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9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8DC21-E80C-262F-5FF5-B565AAF3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B9652-AA20-A078-0918-3CBE2AD8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BFABC-D6D3-F572-1D3C-AE82E621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6F7D-7C4D-D024-D2AD-12960D95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2344-0102-7766-0E57-7745B76B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A21D-824E-F525-575F-4A6D0BF70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CB211-173B-BCCA-1B74-C3D4FD0E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9097-E33F-9A4D-3AF4-C9AFB247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23F91-3504-B32A-689F-9A1EFCED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4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76BE-72B3-24CF-F733-230392B9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47E01-A6F9-7327-2981-C784E88D4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7625C-FD60-930A-656F-22CDAC319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67265-354A-1ECD-9E90-840BED4D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5422E-845F-9C46-90E2-34621A1A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99233-9A05-E54D-E31C-398A96A6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7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2F3C8-E274-12F4-E6D2-E987AE9D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C2DE1-92E5-B64B-9B5E-52C45D37B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4CBA-5E85-0C60-9149-A0896FC64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7064E-6C9D-40AC-8C30-D5F8C26C8AA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2CE1-BB4F-F99C-4FF7-0DD17524E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F6C2-978C-470F-A817-726D3FC1F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A3534-8F2A-4BC6-A946-3715D80BA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812D0-ED0E-2F81-A3AE-B5879F268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91714"/>
            <a:ext cx="7678239" cy="136217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TEXT SUMMARISATION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DE26F-3E39-2694-7543-46B200A4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0958" y="4366388"/>
            <a:ext cx="5169586" cy="1192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Sravan Kumar  Reddy Pebbeti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Svachuta Siva Sai krishna Prasad Gollavilli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B3E11415-3E61-47B0-8B32-E11305C16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/>
          <a:stretch/>
        </p:blipFill>
        <p:spPr>
          <a:xfrm>
            <a:off x="7032286" y="206633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760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9A60-D319-0921-BC56-0A0BA69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139A5-793B-3D75-37DE-CC9CACDEE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444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66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9A60-D319-0921-BC56-0A0BA69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A2E62-DBA7-2A70-42A6-37FD02FA4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708920"/>
              </p:ext>
            </p:extLst>
          </p:nvPr>
        </p:nvGraphicFramePr>
        <p:xfrm>
          <a:off x="402609" y="1808328"/>
          <a:ext cx="11552830" cy="4865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034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9A60-D319-0921-BC56-0A0BA69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73" y="83777"/>
            <a:ext cx="12924429" cy="7877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State Of The Art And Relevant Works </a:t>
            </a:r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387EE2A6-E880-F752-8D28-175F2225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3773" y="1262317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849B-26AC-0407-0339-E19EBA3A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273" y="979820"/>
            <a:ext cx="7922524" cy="5291325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Models: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PEGASUS, BART, and T5 achieve state-of-the-art results.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 previous models on ROUGE metrics and human evaluation.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PEGASUS utilizes gap generation for important sentence matching.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Autoregressive Models: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 and PaLM enable zero-shot summarization.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prompting for summaries.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performance in human studies.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Long document and multi-document summarization difficulties.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Controllable and multi-modal summarization areas for improvement.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Issues with evaluation metrics, such as ROUGE vs. human scores.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9A60-D319-0921-BC56-0A0BA69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383A55-9120-FF3D-6EB0-74B79E586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722631"/>
              </p:ext>
            </p:extLst>
          </p:nvPr>
        </p:nvGraphicFramePr>
        <p:xfrm>
          <a:off x="293427" y="2156345"/>
          <a:ext cx="11716603" cy="4352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95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9A60-D319-0921-BC56-0A0BA69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0E3303-8FC3-A1CD-A387-DF6B3EED8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3813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27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C9A60-D319-0921-BC56-0A0BA69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855D1E-06FE-B767-201A-719593C97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789512"/>
              </p:ext>
            </p:extLst>
          </p:nvPr>
        </p:nvGraphicFramePr>
        <p:xfrm>
          <a:off x="241447" y="1321009"/>
          <a:ext cx="11113490" cy="454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0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ose-up of a fountain pen writing on a piece of paper&#10;&#10;Description automatically generated">
            <a:extLst>
              <a:ext uri="{FF2B5EF4-FFF2-40B4-BE49-F238E27FC236}">
                <a16:creationId xmlns:a16="http://schemas.microsoft.com/office/drawing/2014/main" id="{33B7CAFA-6C7E-B41C-1160-54CD3ECCA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5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0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394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NEWS TEXT SUMMARISATION </vt:lpstr>
      <vt:lpstr>Statement Of Project Objectives</vt:lpstr>
      <vt:lpstr>Statement Of Value</vt:lpstr>
      <vt:lpstr>Review Of The State Of The Art And Relevant Works </vt:lpstr>
      <vt:lpstr>Approach</vt:lpstr>
      <vt:lpstr>Deliverables</vt:lpstr>
      <vt:lpstr>Evaluation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SARCASAM DETECTION </dc:title>
  <dc:creator>Pebbeti, Sravan Kumar Reddy</dc:creator>
  <cp:lastModifiedBy>sunil krishna gollavilli</cp:lastModifiedBy>
  <cp:revision>5</cp:revision>
  <dcterms:created xsi:type="dcterms:W3CDTF">2023-10-31T13:35:58Z</dcterms:created>
  <dcterms:modified xsi:type="dcterms:W3CDTF">2023-12-06T21:31:22Z</dcterms:modified>
</cp:coreProperties>
</file>