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65" r:id="rId2"/>
    <p:sldId id="262" r:id="rId3"/>
    <p:sldId id="256" r:id="rId4"/>
    <p:sldId id="257" r:id="rId5"/>
    <p:sldId id="258" r:id="rId6"/>
    <p:sldId id="272" r:id="rId7"/>
    <p:sldId id="273" r:id="rId8"/>
    <p:sldId id="271" r:id="rId9"/>
    <p:sldId id="274" r:id="rId10"/>
    <p:sldId id="275" r:id="rId11"/>
    <p:sldId id="263" r:id="rId12"/>
    <p:sldId id="279" r:id="rId13"/>
    <p:sldId id="280" r:id="rId14"/>
    <p:sldId id="259" r:id="rId15"/>
    <p:sldId id="276" r:id="rId16"/>
    <p:sldId id="277" r:id="rId17"/>
    <p:sldId id="278" r:id="rId18"/>
    <p:sldId id="281" r:id="rId19"/>
    <p:sldId id="282" r:id="rId20"/>
    <p:sldId id="264" r:id="rId21"/>
    <p:sldId id="268" r:id="rId22"/>
    <p:sldId id="269" r:id="rId23"/>
    <p:sldId id="283" r:id="rId24"/>
    <p:sldId id="284" r:id="rId25"/>
    <p:sldId id="285" r:id="rId26"/>
    <p:sldId id="286" r:id="rId27"/>
    <p:sldId id="270" r:id="rId28"/>
  </p:sldIdLst>
  <p:sldSz cx="9144000" cy="5143500" type="screen16x9"/>
  <p:notesSz cx="6858000" cy="9144000"/>
  <p:embeddedFontLst>
    <p:embeddedFont>
      <p:font typeface="Maven Pro" charset="0"/>
      <p:regular r:id="rId30"/>
      <p:bold r:id="rId31"/>
    </p:embeddedFont>
    <p:embeddedFont>
      <p:font typeface="Calibri" pitchFamily="34" charset="0"/>
      <p:regular r:id="rId32"/>
      <p:bold r:id="rId33"/>
      <p:italic r:id="rId34"/>
      <p:boldItalic r:id="rId35"/>
    </p:embeddedFont>
    <p:embeddedFont>
      <p:font typeface="Nunito"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8" d="100"/>
          <a:sy n="98" d="100"/>
        </p:scale>
        <p:origin x="-57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c6d96a339f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c6d96a339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c6d96a339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c6d96a339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c6d96a339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c6d96a339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c6d96a339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c6d96a339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c6d96a339f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c6d96a339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c6d96a339f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c6d96a339f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c6d96a339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c6d96a339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c6d96a339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c6d96a339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1.xml"/><Relationship Id="rId1" Type="http://schemas.openxmlformats.org/officeDocument/2006/relationships/video" Target="file:///C:\Users\srava\Downloads\2.mp4"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1.xml"/><Relationship Id="rId1" Type="http://schemas.openxmlformats.org/officeDocument/2006/relationships/video" Target="file:///C:\Users\srava\Downloads\3.mp4"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1.xml"/><Relationship Id="rId1" Type="http://schemas.openxmlformats.org/officeDocument/2006/relationships/video" Target="file:///C:\Users\srava\Downloads\gps.mp4"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1.xml"/><Relationship Id="rId1" Type="http://schemas.openxmlformats.org/officeDocument/2006/relationships/video" Target="file:///C:\Users\srava\Downloads\dashcam%20and%20gps.mp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1.xml"/><Relationship Id="rId1" Type="http://schemas.openxmlformats.org/officeDocument/2006/relationships/video" Target="file:///C:\Users\srava\Downloads\vehicle.mp4"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1.xml"/><Relationship Id="rId1" Type="http://schemas.openxmlformats.org/officeDocument/2006/relationships/video" Target="file:///C:\Users\srava\Downloads\WhatsApp%20Video%202021-05-02%20at%206.14.24%20PM.mp4"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video" Target="file:///C:\Users\srava\Downloads\1.mp4"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544" y="1477637"/>
            <a:ext cx="7784979" cy="1872900"/>
          </a:xfrm>
        </p:spPr>
        <p:txBody>
          <a:bodyPr/>
          <a:lstStyle/>
          <a:p>
            <a:pPr algn="ctr"/>
            <a:r>
              <a:rPr lang="en-US" dirty="0" smtClean="0"/>
              <a:t>AUTOMATIC BEAM CONTROLLER AND DASH CAM</a:t>
            </a:r>
            <a:endParaRPr lang="en-US" dirty="0"/>
          </a:p>
        </p:txBody>
      </p:sp>
      <p:sp>
        <p:nvSpPr>
          <p:cNvPr id="3" name="Title 1"/>
          <p:cNvSpPr txBox="1">
            <a:spLocks/>
          </p:cNvSpPr>
          <p:nvPr/>
        </p:nvSpPr>
        <p:spPr>
          <a:xfrm>
            <a:off x="927761" y="1"/>
            <a:ext cx="7784979" cy="1089498"/>
          </a:xfrm>
          <a:prstGeom prst="rect">
            <a:avLst/>
          </a:prstGeom>
          <a:noFill/>
          <a:ln>
            <a:noFill/>
          </a:ln>
        </p:spPr>
        <p:txBody>
          <a:bodyPr spcFirstLastPara="1" wrap="square" lIns="91425" tIns="91425" rIns="91425" bIns="91425" anchor="ctr" anchorCtr="0">
            <a:normAutofit/>
          </a:bodyPr>
          <a:lstStyle/>
          <a:p>
            <a:pPr marL="0" marR="0" lvl="0" indent="0" algn="ctr" defTabSz="914400" rtl="0" eaLnBrk="1" fontAlgn="auto" latinLnBrk="0" hangingPunct="1">
              <a:lnSpc>
                <a:spcPct val="100000"/>
              </a:lnSpc>
              <a:spcBef>
                <a:spcPts val="0"/>
              </a:spcBef>
              <a:spcAft>
                <a:spcPts val="0"/>
              </a:spcAft>
              <a:buClr>
                <a:schemeClr val="lt1"/>
              </a:buClr>
              <a:buSzPts val="3600"/>
              <a:buFont typeface="Maven Pro"/>
              <a:buNone/>
              <a:tabLst/>
              <a:defRPr/>
            </a:pPr>
            <a:r>
              <a:rPr kumimoji="0" lang="en-US" sz="2800" b="1" i="0" u="none" strike="noStrike" kern="0" cap="none" spc="0" normalizeH="0" baseline="0" noProof="0" dirty="0" smtClean="0">
                <a:ln>
                  <a:noFill/>
                </a:ln>
                <a:solidFill>
                  <a:schemeClr val="lt1"/>
                </a:solidFill>
                <a:effectLst/>
                <a:uLnTx/>
                <a:uFillTx/>
                <a:latin typeface="Maven Pro"/>
                <a:ea typeface="Maven Pro"/>
                <a:cs typeface="Maven Pro"/>
                <a:sym typeface="Maven Pro"/>
              </a:rPr>
              <a:t>MAJOR PROJECT</a:t>
            </a:r>
            <a:endParaRPr kumimoji="0" lang="en-US" sz="2800" b="1" i="0" u="none" strike="noStrike" kern="0" cap="none" spc="0" normalizeH="0" baseline="0" noProof="0" dirty="0">
              <a:ln>
                <a:noFill/>
              </a:ln>
              <a:solidFill>
                <a:schemeClr val="lt1"/>
              </a:solidFill>
              <a:effectLst/>
              <a:uLnTx/>
              <a:uFillTx/>
              <a:latin typeface="Maven Pro"/>
              <a:ea typeface="Maven Pro"/>
              <a:cs typeface="Maven Pro"/>
              <a:sym typeface="Maven Pro"/>
            </a:endParaRPr>
          </a:p>
        </p:txBody>
      </p:sp>
      <p:sp>
        <p:nvSpPr>
          <p:cNvPr id="6" name="Rectangle 1"/>
          <p:cNvSpPr>
            <a:spLocks noChangeArrowheads="1"/>
          </p:cNvSpPr>
          <p:nvPr/>
        </p:nvSpPr>
        <p:spPr bwMode="auto">
          <a:xfrm>
            <a:off x="5155681" y="3481507"/>
            <a:ext cx="4562272" cy="16004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buClrTx/>
            </a:pPr>
            <a:r>
              <a:rPr lang="en-US" b="1" dirty="0" smtClean="0">
                <a:latin typeface="Calibri" pitchFamily="34" charset="0"/>
                <a:ea typeface="Times New Roman" pitchFamily="18" charset="0"/>
                <a:cs typeface="Calibri" pitchFamily="34" charset="0"/>
              </a:rPr>
              <a:t>BATCH NO. 07    </a:t>
            </a:r>
            <a:endParaRPr lang="en-US" sz="600" dirty="0" smtClean="0">
              <a:solidFill>
                <a:schemeClr val="tx1"/>
              </a:solidFill>
              <a:latin typeface="Arial" pitchFamily="34" charset="0"/>
              <a:cs typeface="Arial" pitchFamily="34" charset="0"/>
            </a:endParaRPr>
          </a:p>
          <a:p>
            <a:pPr lvl="0" eaLnBrk="0" fontAlgn="base" hangingPunct="0">
              <a:spcBef>
                <a:spcPct val="0"/>
              </a:spcBef>
              <a:spcAft>
                <a:spcPct val="0"/>
              </a:spcAft>
              <a:buClrTx/>
            </a:pPr>
            <a:r>
              <a:rPr lang="en-US" b="1" dirty="0" smtClean="0">
                <a:latin typeface="Calibri" pitchFamily="34" charset="0"/>
                <a:ea typeface="Times New Roman" pitchFamily="18" charset="0"/>
                <a:cs typeface="Calibri" pitchFamily="34" charset="0"/>
              </a:rPr>
              <a:t>GUIDE- Mr. V RAJ KUMAR (</a:t>
            </a:r>
            <a:r>
              <a:rPr lang="en-US" i="1" dirty="0" smtClean="0">
                <a:latin typeface="Calibri" pitchFamily="34" charset="0"/>
                <a:ea typeface="Times New Roman" pitchFamily="18" charset="0"/>
                <a:cs typeface="Calibri" pitchFamily="34" charset="0"/>
              </a:rPr>
              <a:t>Assistant Professor, EECE)</a:t>
            </a:r>
            <a:endParaRPr lang="en-US" sz="600" dirty="0" smtClean="0">
              <a:solidFill>
                <a:schemeClr val="tx1"/>
              </a:solidFill>
              <a:latin typeface="Arial" pitchFamily="34" charset="0"/>
              <a:cs typeface="Arial" pitchFamily="34" charset="0"/>
            </a:endParaRPr>
          </a:p>
          <a:p>
            <a:pPr lvl="0" eaLnBrk="0" fontAlgn="base" hangingPunct="0">
              <a:spcBef>
                <a:spcPct val="0"/>
              </a:spcBef>
              <a:spcAft>
                <a:spcPct val="0"/>
              </a:spcAft>
              <a:buClrTx/>
            </a:pPr>
            <a:r>
              <a:rPr lang="en-US" b="1" dirty="0" smtClean="0">
                <a:latin typeface="Calibri" pitchFamily="34" charset="0"/>
                <a:ea typeface="Times New Roman" pitchFamily="18" charset="0"/>
                <a:cs typeface="Calibri" pitchFamily="34" charset="0"/>
              </a:rPr>
              <a:t>A.K.SRAVANTH-121710408003</a:t>
            </a:r>
            <a:endParaRPr lang="en-US" sz="600" dirty="0" smtClean="0">
              <a:solidFill>
                <a:schemeClr val="tx1"/>
              </a:solidFill>
              <a:latin typeface="Arial" pitchFamily="34" charset="0"/>
              <a:cs typeface="Arial" pitchFamily="34" charset="0"/>
            </a:endParaRPr>
          </a:p>
          <a:p>
            <a:pPr lvl="0" eaLnBrk="0" fontAlgn="base" hangingPunct="0">
              <a:spcBef>
                <a:spcPct val="0"/>
              </a:spcBef>
              <a:spcAft>
                <a:spcPct val="0"/>
              </a:spcAft>
              <a:buClrTx/>
            </a:pPr>
            <a:r>
              <a:rPr lang="en-US" b="1" dirty="0" smtClean="0">
                <a:latin typeface="Calibri" pitchFamily="34" charset="0"/>
                <a:ea typeface="Times New Roman" pitchFamily="18" charset="0"/>
                <a:cs typeface="Calibri" pitchFamily="34" charset="0"/>
              </a:rPr>
              <a:t>K.YOGEESWAR-121710408023	</a:t>
            </a:r>
            <a:endParaRPr lang="en-US" sz="600" dirty="0" smtClean="0">
              <a:solidFill>
                <a:schemeClr val="tx1"/>
              </a:solidFill>
              <a:latin typeface="Arial" pitchFamily="34" charset="0"/>
              <a:cs typeface="Arial" pitchFamily="34" charset="0"/>
            </a:endParaRPr>
          </a:p>
          <a:p>
            <a:pPr lvl="0" eaLnBrk="0" fontAlgn="base" hangingPunct="0">
              <a:spcBef>
                <a:spcPct val="0"/>
              </a:spcBef>
              <a:spcAft>
                <a:spcPct val="0"/>
              </a:spcAft>
              <a:buClrTx/>
            </a:pPr>
            <a:r>
              <a:rPr lang="en-US" b="1" dirty="0" smtClean="0">
                <a:latin typeface="Calibri" pitchFamily="34" charset="0"/>
                <a:ea typeface="Times New Roman" pitchFamily="18" charset="0"/>
                <a:cs typeface="Calibri" pitchFamily="34" charset="0"/>
              </a:rPr>
              <a:t>M.SHALINI-121710408028	</a:t>
            </a:r>
            <a:endParaRPr lang="en-US" sz="600" dirty="0" smtClean="0">
              <a:solidFill>
                <a:schemeClr val="tx1"/>
              </a:solidFill>
              <a:latin typeface="Arial" pitchFamily="34" charset="0"/>
              <a:cs typeface="Arial" pitchFamily="34" charset="0"/>
            </a:endParaRPr>
          </a:p>
          <a:p>
            <a:pPr lvl="0" eaLnBrk="0" fontAlgn="base" hangingPunct="0">
              <a:spcBef>
                <a:spcPct val="0"/>
              </a:spcBef>
              <a:spcAft>
                <a:spcPct val="0"/>
              </a:spcAft>
              <a:buClrTx/>
            </a:pPr>
            <a:r>
              <a:rPr lang="en-US" b="1" dirty="0" smtClean="0">
                <a:latin typeface="Calibri" pitchFamily="34" charset="0"/>
                <a:ea typeface="Times New Roman" pitchFamily="18" charset="0"/>
                <a:cs typeface="Calibri" pitchFamily="34" charset="0"/>
              </a:rPr>
              <a:t>S.BHARATH-121710408041</a:t>
            </a:r>
            <a:endParaRPr lang="en-US" dirty="0" smtClean="0">
              <a:solidFill>
                <a:schemeClr val="tx1"/>
              </a:solidFill>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2.mp4">
            <a:hlinkClick r:id="" action="ppaction://media"/>
          </p:cNvPr>
          <p:cNvPicPr>
            <a:picLocks noRot="1" noChangeAspect="1"/>
          </p:cNvPicPr>
          <p:nvPr>
            <a:videoFile r:link="rId1"/>
          </p:nvPr>
        </p:nvPicPr>
        <p:blipFill>
          <a:blip r:embed="rId3"/>
          <a:stretch>
            <a:fillRect/>
          </a:stretch>
        </p:blipFill>
        <p:spPr>
          <a:xfrm>
            <a:off x="0" y="0"/>
            <a:ext cx="9144000" cy="51362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mute="1">
                <p:cTn id="7" fill="hold" display="0">
                  <p:stCondLst>
                    <p:cond delay="indefinite"/>
                  </p:stCondLst>
                  <p:endCondLst>
                    <p:cond evt="onNext" delay="0">
                      <p:tgtEl>
                        <p:sldTgt/>
                      </p:tgtEl>
                    </p:cond>
                    <p:cond evt="onPrev" delay="0">
                      <p:tgtEl>
                        <p:sldTgt/>
                      </p:tgtEl>
                    </p:cond>
                  </p:end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315"/>
        <p:cNvGrpSpPr/>
        <p:nvPr/>
      </p:nvGrpSpPr>
      <p:grpSpPr>
        <a:xfrm>
          <a:off x="0" y="0"/>
          <a:ext cx="0" cy="0"/>
          <a:chOff x="0" y="0"/>
          <a:chExt cx="0" cy="0"/>
        </a:xfrm>
      </p:grpSpPr>
      <p:sp>
        <p:nvSpPr>
          <p:cNvPr id="316" name="Google Shape;316;p20"/>
          <p:cNvSpPr txBox="1">
            <a:spLocks noGrp="1"/>
          </p:cNvSpPr>
          <p:nvPr>
            <p:ph type="title"/>
          </p:nvPr>
        </p:nvSpPr>
        <p:spPr>
          <a:xfrm>
            <a:off x="0" y="549937"/>
            <a:ext cx="9144000" cy="999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smtClean="0"/>
              <a:t>Handling of low memory condition</a:t>
            </a:r>
            <a:endParaRPr/>
          </a:p>
        </p:txBody>
      </p:sp>
      <p:sp>
        <p:nvSpPr>
          <p:cNvPr id="317" name="Google Shape;317;p20"/>
          <p:cNvSpPr txBox="1">
            <a:spLocks noGrp="1"/>
          </p:cNvSpPr>
          <p:nvPr>
            <p:ph type="body" idx="1"/>
          </p:nvPr>
        </p:nvSpPr>
        <p:spPr>
          <a:xfrm>
            <a:off x="1234100" y="1700550"/>
            <a:ext cx="7030500" cy="28032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This need to be done when memory card is low on space</a:t>
            </a:r>
            <a:endParaRPr sz="1700"/>
          </a:p>
          <a:p>
            <a:pPr marL="457200" lvl="0" indent="-336550" algn="l" rtl="0">
              <a:spcBef>
                <a:spcPts val="0"/>
              </a:spcBef>
              <a:spcAft>
                <a:spcPts val="0"/>
              </a:spcAft>
              <a:buSzPts val="1700"/>
              <a:buChar char="●"/>
            </a:pPr>
            <a:r>
              <a:rPr lang="en" sz="1700"/>
              <a:t>This threshold is determined by “SPACE_LIMIT”</a:t>
            </a:r>
            <a:endParaRPr sz="1700"/>
          </a:p>
          <a:p>
            <a:pPr marL="457200" lvl="0" indent="-336550" algn="l" rtl="0">
              <a:spcBef>
                <a:spcPts val="0"/>
              </a:spcBef>
              <a:spcAft>
                <a:spcPts val="0"/>
              </a:spcAft>
              <a:buSzPts val="1700"/>
              <a:buChar char="●"/>
            </a:pPr>
            <a:r>
              <a:rPr lang="en" sz="1700"/>
              <a:t>If more than SPACE_LIMIT is used,then we initiate file deletion </a:t>
            </a:r>
            <a:endParaRPr sz="1700"/>
          </a:p>
          <a:p>
            <a:pPr marL="457200" lvl="0" indent="-336550" algn="l" rtl="0">
              <a:spcBef>
                <a:spcPts val="0"/>
              </a:spcBef>
              <a:spcAft>
                <a:spcPts val="0"/>
              </a:spcAft>
              <a:buSzPts val="1700"/>
              <a:buChar char="●"/>
            </a:pPr>
            <a:r>
              <a:rPr lang="en" sz="1700"/>
              <a:t>Deletion sequence :</a:t>
            </a:r>
            <a:endParaRPr sz="1700"/>
          </a:p>
          <a:p>
            <a:pPr marL="457200" lvl="0" indent="0" algn="l" rtl="0">
              <a:spcBef>
                <a:spcPts val="1200"/>
              </a:spcBef>
              <a:spcAft>
                <a:spcPts val="0"/>
              </a:spcAft>
              <a:buNone/>
            </a:pPr>
            <a:r>
              <a:rPr lang="en" sz="1700"/>
              <a:t>     -Create file names starting from 0</a:t>
            </a:r>
            <a:endParaRPr sz="1700"/>
          </a:p>
          <a:p>
            <a:pPr marL="457200" lvl="0" indent="0" algn="l" rtl="0">
              <a:spcBef>
                <a:spcPts val="1200"/>
              </a:spcBef>
              <a:spcAft>
                <a:spcPts val="0"/>
              </a:spcAft>
              <a:buNone/>
            </a:pPr>
            <a:r>
              <a:rPr lang="en" sz="1700"/>
              <a:t>     -Check if file exists,if yes,then delete it,else try next one</a:t>
            </a:r>
            <a:endParaRPr sz="1700"/>
          </a:p>
          <a:p>
            <a:pPr marL="457200" lvl="0" indent="0" algn="l" rtl="0">
              <a:spcBef>
                <a:spcPts val="1200"/>
              </a:spcBef>
              <a:spcAft>
                <a:spcPts val="1200"/>
              </a:spcAft>
              <a:buNone/>
            </a:pPr>
            <a:r>
              <a:rPr lang="en" sz="1700"/>
              <a:t>     -Repeat this for 10 files</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853).png"/>
          <p:cNvPicPr>
            <a:picLocks noChangeAspect="1"/>
          </p:cNvPicPr>
          <p:nvPr/>
        </p:nvPicPr>
        <p:blipFill>
          <a:blip r:embed="rId2"/>
          <a:stretch>
            <a:fillRect/>
          </a:stretch>
        </p:blipFill>
        <p:spPr>
          <a:xfrm>
            <a:off x="0" y="1255"/>
            <a:ext cx="9144000" cy="51409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3.mp4">
            <a:hlinkClick r:id="" action="ppaction://media"/>
          </p:cNvPr>
          <p:cNvPicPr>
            <a:picLocks noRot="1" noChangeAspect="1"/>
          </p:cNvPicPr>
          <p:nvPr>
            <a:videoFile r:link="rId1"/>
          </p:nvPr>
        </p:nvPicPr>
        <p:blipFill>
          <a:blip r:embed="rId3"/>
          <a:stretch>
            <a:fillRect/>
          </a:stretch>
        </p:blipFill>
        <p:spPr>
          <a:xfrm>
            <a:off x="-1" y="-1"/>
            <a:ext cx="9144001" cy="51216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mute="1">
                <p:cTn id="7" fill="hold" display="0">
                  <p:stCondLst>
                    <p:cond delay="indefinite"/>
                  </p:stCondLst>
                  <p:endCondLst>
                    <p:cond evt="onNext" delay="0">
                      <p:tgtEl>
                        <p:sldTgt/>
                      </p:tgtEl>
                    </p:cond>
                    <p:cond evt="onPrev" delay="0">
                      <p:tgtEl>
                        <p:sldTgt/>
                      </p:tgtEl>
                    </p:cond>
                  </p:end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6"/>
          <p:cNvSpPr txBox="1"/>
          <p:nvPr/>
        </p:nvSpPr>
        <p:spPr>
          <a:xfrm>
            <a:off x="152400" y="152400"/>
            <a:ext cx="8647200" cy="4242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800">
              <a:solidFill>
                <a:schemeClr val="dk2"/>
              </a:solidFill>
            </a:endParaRPr>
          </a:p>
          <a:p>
            <a:pPr marL="0" lvl="0" indent="0" algn="l" rtl="0">
              <a:lnSpc>
                <a:spcPct val="115000"/>
              </a:lnSpc>
              <a:spcBef>
                <a:spcPts val="1200"/>
              </a:spcBef>
              <a:spcAft>
                <a:spcPts val="0"/>
              </a:spcAft>
              <a:buNone/>
            </a:pPr>
            <a:endParaRPr sz="1800">
              <a:solidFill>
                <a:schemeClr val="dk2"/>
              </a:solidFill>
            </a:endParaRPr>
          </a:p>
          <a:p>
            <a:pPr marL="0" lvl="0" indent="0" algn="l" rtl="0">
              <a:lnSpc>
                <a:spcPct val="115000"/>
              </a:lnSpc>
              <a:spcBef>
                <a:spcPts val="1200"/>
              </a:spcBef>
              <a:spcAft>
                <a:spcPts val="0"/>
              </a:spcAft>
              <a:buNone/>
            </a:pPr>
            <a:endParaRPr sz="1800">
              <a:solidFill>
                <a:schemeClr val="dk2"/>
              </a:solidFill>
            </a:endParaRPr>
          </a:p>
          <a:p>
            <a:pPr marL="0" lvl="0" indent="0" algn="l" rtl="0">
              <a:lnSpc>
                <a:spcPct val="115000"/>
              </a:lnSpc>
              <a:spcBef>
                <a:spcPts val="1200"/>
              </a:spcBef>
              <a:spcAft>
                <a:spcPts val="0"/>
              </a:spcAft>
              <a:buNone/>
            </a:pPr>
            <a:endParaRPr sz="1800">
              <a:solidFill>
                <a:schemeClr val="dk2"/>
              </a:solidFill>
            </a:endParaRPr>
          </a:p>
          <a:p>
            <a:pPr marL="0" lvl="0" indent="0" algn="l" rtl="0">
              <a:lnSpc>
                <a:spcPct val="115000"/>
              </a:lnSpc>
              <a:spcBef>
                <a:spcPts val="1200"/>
              </a:spcBef>
              <a:spcAft>
                <a:spcPts val="0"/>
              </a:spcAft>
              <a:buNone/>
            </a:pPr>
            <a:endParaRPr sz="1800">
              <a:solidFill>
                <a:schemeClr val="dk2"/>
              </a:solidFill>
            </a:endParaRPr>
          </a:p>
          <a:p>
            <a:pPr marL="0" lvl="0" indent="0" algn="l" rtl="0">
              <a:lnSpc>
                <a:spcPct val="115000"/>
              </a:lnSpc>
              <a:spcBef>
                <a:spcPts val="1200"/>
              </a:spcBef>
              <a:spcAft>
                <a:spcPts val="0"/>
              </a:spcAft>
              <a:buNone/>
            </a:pPr>
            <a:endParaRPr sz="1800">
              <a:solidFill>
                <a:schemeClr val="dk2"/>
              </a:solidFill>
            </a:endParaRPr>
          </a:p>
          <a:p>
            <a:pPr marL="0" lvl="0" indent="0" algn="l" rtl="0">
              <a:lnSpc>
                <a:spcPct val="115000"/>
              </a:lnSpc>
              <a:spcBef>
                <a:spcPts val="1200"/>
              </a:spcBef>
              <a:spcAft>
                <a:spcPts val="0"/>
              </a:spcAft>
              <a:buNone/>
            </a:pPr>
            <a:endParaRPr sz="1800">
              <a:solidFill>
                <a:schemeClr val="dk2"/>
              </a:solidFill>
            </a:endParaRPr>
          </a:p>
          <a:p>
            <a:pPr marL="0" lvl="0" indent="0" algn="l" rtl="0">
              <a:lnSpc>
                <a:spcPct val="115000"/>
              </a:lnSpc>
              <a:spcBef>
                <a:spcPts val="1200"/>
              </a:spcBef>
              <a:spcAft>
                <a:spcPts val="0"/>
              </a:spcAft>
              <a:buNone/>
            </a:pPr>
            <a:endParaRPr sz="1800">
              <a:solidFill>
                <a:schemeClr val="dk2"/>
              </a:solidFill>
            </a:endParaRPr>
          </a:p>
          <a:p>
            <a:pPr marL="0" lvl="0" indent="0" algn="l" rtl="0">
              <a:lnSpc>
                <a:spcPct val="115000"/>
              </a:lnSpc>
              <a:spcBef>
                <a:spcPts val="1200"/>
              </a:spcBef>
              <a:spcAft>
                <a:spcPts val="1200"/>
              </a:spcAft>
              <a:buNone/>
            </a:pPr>
            <a:endParaRPr sz="1800">
              <a:solidFill>
                <a:schemeClr val="dk2"/>
              </a:solidFill>
            </a:endParaRPr>
          </a:p>
        </p:txBody>
      </p:sp>
      <p:sp>
        <p:nvSpPr>
          <p:cNvPr id="294" name="Google Shape;294;p16"/>
          <p:cNvSpPr txBox="1">
            <a:spLocks noGrp="1"/>
          </p:cNvSpPr>
          <p:nvPr>
            <p:ph type="title"/>
          </p:nvPr>
        </p:nvSpPr>
        <p:spPr>
          <a:xfrm>
            <a:off x="1" y="598575"/>
            <a:ext cx="9144000" cy="999300"/>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 sz="3200" dirty="0"/>
              <a:t>			</a:t>
            </a:r>
            <a:r>
              <a:rPr lang="en" sz="3200" dirty="0" smtClean="0"/>
              <a:t>Overlay </a:t>
            </a:r>
            <a:r>
              <a:rPr lang="en" sz="3200" dirty="0"/>
              <a:t>Module</a:t>
            </a:r>
            <a:endParaRPr sz="3200"/>
          </a:p>
        </p:txBody>
      </p:sp>
      <p:sp>
        <p:nvSpPr>
          <p:cNvPr id="295" name="Google Shape;295;p16"/>
          <p:cNvSpPr txBox="1">
            <a:spLocks noGrp="1"/>
          </p:cNvSpPr>
          <p:nvPr>
            <p:ph type="body" idx="1"/>
          </p:nvPr>
        </p:nvSpPr>
        <p:spPr>
          <a:xfrm>
            <a:off x="1109246" y="1766313"/>
            <a:ext cx="7030500" cy="3009968"/>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sz="1800" dirty="0">
                <a:solidFill>
                  <a:schemeClr val="dk1"/>
                </a:solidFill>
              </a:rPr>
              <a:t>Things like date,time for reference</a:t>
            </a:r>
            <a:endParaRPr sz="1800">
              <a:solidFill>
                <a:schemeClr val="dk1"/>
              </a:solidFill>
            </a:endParaRPr>
          </a:p>
          <a:p>
            <a:pPr marL="457200" lvl="0" indent="-317500" algn="l" rtl="0">
              <a:spcBef>
                <a:spcPts val="0"/>
              </a:spcBef>
              <a:spcAft>
                <a:spcPts val="0"/>
              </a:spcAft>
              <a:buClr>
                <a:schemeClr val="dk1"/>
              </a:buClr>
              <a:buSzPts val="1400"/>
              <a:buChar char="●"/>
            </a:pPr>
            <a:r>
              <a:rPr lang="en" sz="1800" dirty="0">
                <a:solidFill>
                  <a:schemeClr val="dk1"/>
                </a:solidFill>
              </a:rPr>
              <a:t>GPS Module To obtain location along with the above </a:t>
            </a:r>
            <a:endParaRPr sz="1800">
              <a:solidFill>
                <a:schemeClr val="dk1"/>
              </a:solidFill>
            </a:endParaRPr>
          </a:p>
          <a:p>
            <a:pPr marL="457200" lvl="0" indent="-317500" algn="l" rtl="0">
              <a:spcBef>
                <a:spcPts val="0"/>
              </a:spcBef>
              <a:spcAft>
                <a:spcPts val="0"/>
              </a:spcAft>
              <a:buClr>
                <a:schemeClr val="dk1"/>
              </a:buClr>
              <a:buSzPts val="1400"/>
              <a:buChar char="●"/>
            </a:pPr>
            <a:r>
              <a:rPr lang="en" sz="1800" dirty="0">
                <a:solidFill>
                  <a:schemeClr val="dk1"/>
                </a:solidFill>
              </a:rPr>
              <a:t>System parameters like CPU </a:t>
            </a:r>
            <a:r>
              <a:rPr lang="en" sz="1800" dirty="0" smtClean="0">
                <a:solidFill>
                  <a:schemeClr val="dk1"/>
                </a:solidFill>
              </a:rPr>
              <a:t>usage</a:t>
            </a:r>
            <a:endParaRPr sz="1800">
              <a:solidFill>
                <a:schemeClr val="dk1"/>
              </a:solidFill>
            </a:endParaRPr>
          </a:p>
          <a:p>
            <a:pPr marL="0" lvl="0" indent="0" algn="l" rtl="0">
              <a:spcBef>
                <a:spcPts val="1200"/>
              </a:spcBef>
              <a:spcAft>
                <a:spcPts val="1200"/>
              </a:spcAft>
              <a:buNone/>
            </a:pPr>
            <a:r>
              <a:rPr lang="en" sz="1800" dirty="0">
                <a:solidFill>
                  <a:schemeClr val="dk1"/>
                </a:solidFill>
              </a:rPr>
              <a:t>We will then try to make it a bit easier to access the video files by using web browser.we will also add </a:t>
            </a:r>
            <a:r>
              <a:rPr lang="en" sz="1800" dirty="0" smtClean="0">
                <a:solidFill>
                  <a:schemeClr val="dk1"/>
                </a:solidFill>
              </a:rPr>
              <a:t>safe shutdown </a:t>
            </a:r>
            <a:r>
              <a:rPr lang="en" sz="1800" dirty="0">
                <a:solidFill>
                  <a:schemeClr val="dk1"/>
                </a:solidFill>
              </a:rPr>
              <a:t>feature that will end with some sort of battery and finally we will automate everything add a case and carry out some road tests.</a:t>
            </a:r>
            <a:endParaRPr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shot (855).png"/>
          <p:cNvPicPr>
            <a:picLocks noChangeAspect="1"/>
          </p:cNvPicPr>
          <p:nvPr/>
        </p:nvPicPr>
        <p:blipFill>
          <a:blip r:embed="rId2"/>
          <a:stretch>
            <a:fillRect/>
          </a:stretch>
        </p:blipFill>
        <p:spPr>
          <a:xfrm>
            <a:off x="0" y="1255"/>
            <a:ext cx="9144000" cy="51409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ps.mp4">
            <a:hlinkClick r:id="" action="ppaction://media"/>
          </p:cNvPr>
          <p:cNvPicPr>
            <a:picLocks noRot="1" noChangeAspect="1"/>
          </p:cNvPicPr>
          <p:nvPr>
            <a:videoFile r:link="rId1"/>
          </p:nvPr>
        </p:nvPicPr>
        <p:blipFill>
          <a:blip r:embed="rId3"/>
          <a:stretch>
            <a:fillRect/>
          </a:stretch>
        </p:blipFill>
        <p:spPr>
          <a:xfrm>
            <a:off x="0" y="0"/>
            <a:ext cx="9144000" cy="51580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mute="1">
                <p:cTn id="7" fill="hold" display="0">
                  <p:stCondLst>
                    <p:cond delay="indefinite"/>
                  </p:stCondLst>
                  <p:endCondLst>
                    <p:cond evt="onNext" delay="0">
                      <p:tgtEl>
                        <p:sldTgt/>
                      </p:tgtEl>
                    </p:cond>
                    <p:cond evt="onPrev" delay="0">
                      <p:tgtEl>
                        <p:sldTgt/>
                      </p:tgtEl>
                    </p:cond>
                  </p:end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856).png"/>
          <p:cNvPicPr>
            <a:picLocks noChangeAspect="1"/>
          </p:cNvPicPr>
          <p:nvPr/>
        </p:nvPicPr>
        <p:blipFill>
          <a:blip r:embed="rId2"/>
          <a:stretch>
            <a:fillRect/>
          </a:stretch>
        </p:blipFill>
        <p:spPr>
          <a:xfrm>
            <a:off x="0" y="1255"/>
            <a:ext cx="9144000" cy="51409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857).png"/>
          <p:cNvPicPr>
            <a:picLocks noChangeAspect="1"/>
          </p:cNvPicPr>
          <p:nvPr/>
        </p:nvPicPr>
        <p:blipFill>
          <a:blip r:embed="rId2"/>
          <a:stretch>
            <a:fillRect/>
          </a:stretch>
        </p:blipFill>
        <p:spPr>
          <a:xfrm>
            <a:off x="0" y="0"/>
            <a:ext cx="9144000" cy="51409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dashcam and gps.mp4">
            <a:hlinkClick r:id="" action="ppaction://media"/>
          </p:cNvPr>
          <p:cNvPicPr>
            <a:picLocks noRot="1" noChangeAspect="1"/>
          </p:cNvPicPr>
          <p:nvPr>
            <a:videoFile r:link="rId1"/>
          </p:nvPr>
        </p:nvPicPr>
        <p:blipFill>
          <a:blip r:embed="rId3"/>
          <a:stretch>
            <a:fillRect/>
          </a:stretch>
        </p:blipFill>
        <p:spPr>
          <a:xfrm>
            <a:off x="0" y="0"/>
            <a:ext cx="9144000" cy="51507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mute="1">
                <p:cTn id="7" fill="hold" display="0">
                  <p:stCondLst>
                    <p:cond delay="indefinite"/>
                  </p:stCondLst>
                  <p:endCondLst>
                    <p:cond evt="onNext" delay="0">
                      <p:tgtEl>
                        <p:sldTgt/>
                      </p:tgtEl>
                    </p:cond>
                    <p:cond evt="onPrev" delay="0">
                      <p:tgtEl>
                        <p:sldTgt/>
                      </p:tgtEl>
                    </p:cond>
                  </p:end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310"/>
        <p:cNvGrpSpPr/>
        <p:nvPr/>
      </p:nvGrpSpPr>
      <p:grpSpPr>
        <a:xfrm>
          <a:off x="0" y="0"/>
          <a:ext cx="0" cy="0"/>
          <a:chOff x="0" y="0"/>
          <a:chExt cx="0" cy="0"/>
        </a:xfrm>
      </p:grpSpPr>
      <p:sp>
        <p:nvSpPr>
          <p:cNvPr id="3" name="Google Shape;282;p14"/>
          <p:cNvSpPr txBox="1">
            <a:spLocks/>
          </p:cNvSpPr>
          <p:nvPr/>
        </p:nvSpPr>
        <p:spPr>
          <a:xfrm>
            <a:off x="963332" y="608303"/>
            <a:ext cx="7030500" cy="999300"/>
          </a:xfrm>
          <a:prstGeom prst="rect">
            <a:avLst/>
          </a:prstGeom>
          <a:noFill/>
          <a:ln>
            <a:noFill/>
          </a:ln>
        </p:spPr>
        <p:txBody>
          <a:bodyPr spcFirstLastPara="1" wrap="square" lIns="91425" tIns="91425" rIns="91425" bIns="91425" anchor="t" anchorCtr="0">
            <a:noAutofit/>
          </a:bodyPr>
          <a:lstStyle/>
          <a:p>
            <a:pPr marL="514350" marR="0" lvl="0" indent="-514350" algn="ctr" defTabSz="914400" rtl="0" eaLnBrk="1" fontAlgn="auto" latinLnBrk="0" hangingPunct="1">
              <a:lnSpc>
                <a:spcPct val="100000"/>
              </a:lnSpc>
              <a:spcBef>
                <a:spcPts val="0"/>
              </a:spcBef>
              <a:spcAft>
                <a:spcPts val="0"/>
              </a:spcAft>
              <a:buClr>
                <a:schemeClr val="dk2"/>
              </a:buClr>
              <a:buSzPts val="2800"/>
              <a:buFont typeface="Maven Pro"/>
              <a:buNone/>
              <a:tabLst/>
              <a:defRPr/>
            </a:pPr>
            <a:r>
              <a:rPr kumimoji="0" lang="en-US" sz="3200" b="1" i="0" u="none" strike="noStrike" kern="0" cap="none" spc="0" normalizeH="0" baseline="0" noProof="0" smtClean="0">
                <a:ln>
                  <a:noFill/>
                </a:ln>
                <a:solidFill>
                  <a:schemeClr val="bg2"/>
                </a:solidFill>
                <a:effectLst/>
                <a:uLnTx/>
                <a:uFillTx/>
                <a:latin typeface="Maven Pro"/>
                <a:ea typeface="Maven Pro"/>
                <a:cs typeface="Maven Pro"/>
                <a:sym typeface="Maven Pro"/>
              </a:rPr>
              <a:t>SUB CONTENTS</a:t>
            </a:r>
            <a:br>
              <a:rPr kumimoji="0" lang="en-US" sz="3200" b="1" i="0" u="none" strike="noStrike" kern="0" cap="none" spc="0" normalizeH="0" baseline="0" noProof="0" smtClean="0">
                <a:ln>
                  <a:noFill/>
                </a:ln>
                <a:solidFill>
                  <a:schemeClr val="bg2"/>
                </a:solidFill>
                <a:effectLst/>
                <a:uLnTx/>
                <a:uFillTx/>
                <a:latin typeface="Maven Pro"/>
                <a:ea typeface="Maven Pro"/>
                <a:cs typeface="Maven Pro"/>
                <a:sym typeface="Maven Pro"/>
              </a:rPr>
            </a:br>
            <a:endParaRPr kumimoji="0" lang="en-US" sz="3200" b="1" i="0" u="none" strike="noStrike" kern="0" cap="none" spc="0" normalizeH="0" baseline="0" noProof="0" dirty="0">
              <a:ln>
                <a:noFill/>
              </a:ln>
              <a:solidFill>
                <a:schemeClr val="bg2"/>
              </a:solidFill>
              <a:effectLst/>
              <a:uLnTx/>
              <a:uFillTx/>
              <a:latin typeface="Maven Pro"/>
              <a:ea typeface="Maven Pro"/>
              <a:cs typeface="Maven Pro"/>
              <a:sym typeface="Maven Pro"/>
            </a:endParaRPr>
          </a:p>
        </p:txBody>
      </p:sp>
      <p:sp>
        <p:nvSpPr>
          <p:cNvPr id="5" name="Text Placeholder 3"/>
          <p:cNvSpPr txBox="1">
            <a:spLocks/>
          </p:cNvSpPr>
          <p:nvPr/>
        </p:nvSpPr>
        <p:spPr>
          <a:xfrm>
            <a:off x="1011970" y="1990050"/>
            <a:ext cx="7030500" cy="2541600"/>
          </a:xfrm>
          <a:prstGeom prst="rect">
            <a:avLst/>
          </a:prstGeom>
        </p:spPr>
        <p:txBody>
          <a:bodyPr>
            <a:norm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0" i="0" u="none" strike="noStrike" kern="0" cap="none" spc="0" normalizeH="0" baseline="0" noProof="0" smtClean="0">
                <a:ln>
                  <a:noFill/>
                </a:ln>
                <a:solidFill>
                  <a:schemeClr val="bg2"/>
                </a:solidFill>
                <a:effectLst/>
                <a:uLnTx/>
                <a:uFillTx/>
                <a:latin typeface="Arial"/>
                <a:ea typeface="Arial"/>
                <a:cs typeface="Arial"/>
                <a:sym typeface="Arial"/>
              </a:rPr>
              <a:t>1)Dash Camera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0" i="0" u="none" strike="noStrike" kern="0" cap="none" spc="0" normalizeH="0" baseline="0" noProof="0" smtClean="0">
                <a:ln>
                  <a:noFill/>
                </a:ln>
                <a:solidFill>
                  <a:schemeClr val="bg2"/>
                </a:solidFill>
                <a:effectLst/>
                <a:uLnTx/>
                <a:uFillTx/>
                <a:latin typeface="Arial"/>
                <a:ea typeface="Arial"/>
                <a:cs typeface="Arial"/>
                <a:sym typeface="Arial"/>
              </a:rPr>
              <a:t>2)Automatic beam Controller</a:t>
            </a:r>
            <a:br>
              <a:rPr kumimoji="0" lang="en" sz="2400" b="0" i="0" u="none" strike="noStrike" kern="0" cap="none" spc="0" normalizeH="0" baseline="0" noProof="0" smtClean="0">
                <a:ln>
                  <a:noFill/>
                </a:ln>
                <a:solidFill>
                  <a:schemeClr val="bg2"/>
                </a:solidFill>
                <a:effectLst/>
                <a:uLnTx/>
                <a:uFillTx/>
                <a:latin typeface="Arial"/>
                <a:ea typeface="Arial"/>
                <a:cs typeface="Arial"/>
                <a:sym typeface="Arial"/>
              </a:rPr>
            </a:br>
            <a:endParaRPr kumimoji="0" lang="en-US" sz="2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321"/>
        <p:cNvGrpSpPr/>
        <p:nvPr/>
      </p:nvGrpSpPr>
      <p:grpSpPr>
        <a:xfrm>
          <a:off x="0" y="0"/>
          <a:ext cx="0" cy="0"/>
          <a:chOff x="0" y="0"/>
          <a:chExt cx="0" cy="0"/>
        </a:xfrm>
      </p:grpSpPr>
      <p:sp>
        <p:nvSpPr>
          <p:cNvPr id="322" name="Google Shape;322;p21"/>
          <p:cNvSpPr txBox="1">
            <a:spLocks noGrp="1"/>
          </p:cNvSpPr>
          <p:nvPr>
            <p:ph type="title"/>
          </p:nvPr>
        </p:nvSpPr>
        <p:spPr>
          <a:xfrm>
            <a:off x="0" y="598575"/>
            <a:ext cx="91440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a:t>
            </a:r>
            <a:r>
              <a:rPr lang="en" dirty="0" smtClean="0"/>
              <a:t>    Misc.Features</a:t>
            </a:r>
            <a:endParaRPr/>
          </a:p>
        </p:txBody>
      </p:sp>
      <p:sp>
        <p:nvSpPr>
          <p:cNvPr id="323" name="Google Shape;323;p21"/>
          <p:cNvSpPr txBox="1">
            <a:spLocks noGrp="1"/>
          </p:cNvSpPr>
          <p:nvPr>
            <p:ph type="body" idx="1"/>
          </p:nvPr>
        </p:nvSpPr>
        <p:spPr>
          <a:xfrm>
            <a:off x="0" y="1990050"/>
            <a:ext cx="9144000" cy="2541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Status LED to indicate script activity while recording</a:t>
            </a:r>
            <a:endParaRPr sz="1800"/>
          </a:p>
          <a:p>
            <a:pPr marL="457200" lvl="0" indent="-342900" algn="l" rtl="0">
              <a:spcBef>
                <a:spcPts val="0"/>
              </a:spcBef>
              <a:spcAft>
                <a:spcPts val="0"/>
              </a:spcAft>
              <a:buSzPts val="1800"/>
              <a:buChar char="●"/>
            </a:pPr>
            <a:r>
              <a:rPr lang="en" sz="1800" dirty="0"/>
              <a:t>Blinks while video is being recorded,rate depends on GPS data</a:t>
            </a:r>
            <a:endParaRPr sz="1800"/>
          </a:p>
          <a:p>
            <a:pPr marL="457200" lvl="0" indent="-342900" algn="l" rtl="0">
              <a:spcBef>
                <a:spcPts val="0"/>
              </a:spcBef>
              <a:spcAft>
                <a:spcPts val="0"/>
              </a:spcAft>
              <a:buSzPts val="1800"/>
              <a:buChar char="●"/>
            </a:pPr>
            <a:r>
              <a:rPr lang="en" sz="1800" dirty="0"/>
              <a:t>If it stops blinking,then script has probably encountered an issue</a:t>
            </a:r>
            <a:endParaRPr sz="1800"/>
          </a:p>
          <a:p>
            <a:pPr marL="457200" lvl="0" indent="-342900" algn="l" rtl="0">
              <a:spcBef>
                <a:spcPts val="0"/>
              </a:spcBef>
              <a:spcAft>
                <a:spcPts val="0"/>
              </a:spcAft>
              <a:buSzPts val="1800"/>
              <a:buChar char="●"/>
            </a:pPr>
            <a:r>
              <a:rPr lang="en" sz="1800" dirty="0"/>
              <a:t>RPi needs to be shutdown safely and not </a:t>
            </a:r>
            <a:r>
              <a:rPr lang="en" sz="1800" dirty="0" smtClean="0"/>
              <a:t>abruptly</a:t>
            </a:r>
            <a:endParaRPr lang="en" sz="1800" dirty="0"/>
          </a:p>
          <a:p>
            <a:pPr marL="457200" lvl="0" indent="-342900" algn="l" rtl="0">
              <a:spcBef>
                <a:spcPts val="0"/>
              </a:spcBef>
              <a:spcAft>
                <a:spcPts val="0"/>
              </a:spcAft>
              <a:buSzPts val="1800"/>
              <a:buChar char="●"/>
            </a:pPr>
            <a:r>
              <a:rPr lang="en" sz="1800" dirty="0" smtClean="0"/>
              <a:t>External </a:t>
            </a:r>
            <a:r>
              <a:rPr lang="en" sz="1800" dirty="0"/>
              <a:t>switch can be used to manually shutdown.</a:t>
            </a:r>
            <a:endParaRPr sz="1800"/>
          </a:p>
          <a:p>
            <a:pPr marL="0" lvl="0" indent="0" algn="l" rtl="0">
              <a:spcBef>
                <a:spcPts val="1200"/>
              </a:spcBef>
              <a:spcAft>
                <a:spcPts val="1200"/>
              </a:spcAft>
              <a:buNone/>
            </a:pP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prstGeom prst="rect">
            <a:avLst/>
          </a:prstGeom>
        </p:spPr>
        <p:txBody>
          <a:bodyPr spcFirstLastPara="1" wrap="square" lIns="91425" tIns="91425" rIns="91425" bIns="91425" anchor="ctr" anchorCtr="0">
            <a:normAutofit fontScale="90000"/>
          </a:bodyPr>
          <a:lstStyle/>
          <a:p>
            <a:pPr lvl="0"/>
            <a:r>
              <a:rPr lang="en" sz="4000" dirty="0" smtClean="0">
                <a:solidFill>
                  <a:schemeClr val="bg1"/>
                </a:solidFill>
              </a:rPr>
              <a:t>Automatic beam Controller</a:t>
            </a:r>
            <a:br>
              <a:rPr lang="en" sz="4000" dirty="0" smtClean="0">
                <a:solidFill>
                  <a:schemeClr val="bg1"/>
                </a:solidFill>
              </a:rPr>
            </a:br>
            <a:endParaRPr sz="40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86"/>
        <p:cNvGrpSpPr/>
        <p:nvPr/>
      </p:nvGrpSpPr>
      <p:grpSpPr>
        <a:xfrm>
          <a:off x="0" y="0"/>
          <a:ext cx="0" cy="0"/>
          <a:chOff x="0" y="0"/>
          <a:chExt cx="0" cy="0"/>
        </a:xfrm>
      </p:grpSpPr>
      <p:sp>
        <p:nvSpPr>
          <p:cNvPr id="287" name="Google Shape;287;p15"/>
          <p:cNvSpPr txBox="1">
            <a:spLocks noGrp="1"/>
          </p:cNvSpPr>
          <p:nvPr>
            <p:ph type="title"/>
          </p:nvPr>
        </p:nvSpPr>
        <p:spPr>
          <a:xfrm>
            <a:off x="-38912" y="442941"/>
            <a:ext cx="9144000" cy="999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3200" dirty="0" smtClean="0"/>
              <a:t>FEATURES</a:t>
            </a:r>
            <a:endParaRPr lang="en-US" sz="3600" dirty="0"/>
          </a:p>
        </p:txBody>
      </p:sp>
      <p:sp>
        <p:nvSpPr>
          <p:cNvPr id="288" name="Google Shape;288;p15"/>
          <p:cNvSpPr txBox="1">
            <a:spLocks noGrp="1"/>
          </p:cNvSpPr>
          <p:nvPr>
            <p:ph type="body" idx="1"/>
          </p:nvPr>
        </p:nvSpPr>
        <p:spPr>
          <a:xfrm>
            <a:off x="311700" y="1820623"/>
            <a:ext cx="8520600" cy="225526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2400" dirty="0" smtClean="0">
                <a:solidFill>
                  <a:schemeClr val="dk1"/>
                </a:solidFill>
              </a:rPr>
              <a:t>This </a:t>
            </a:r>
            <a:r>
              <a:rPr lang="en" sz="2400" dirty="0">
                <a:solidFill>
                  <a:schemeClr val="dk1"/>
                </a:solidFill>
              </a:rPr>
              <a:t>involves </a:t>
            </a:r>
            <a:r>
              <a:rPr lang="en" sz="2400" dirty="0" smtClean="0">
                <a:solidFill>
                  <a:schemeClr val="dk1"/>
                </a:solidFill>
              </a:rPr>
              <a:t>:</a:t>
            </a:r>
          </a:p>
          <a:p>
            <a:pPr marL="0" lvl="0" indent="0" algn="l" rtl="0">
              <a:lnSpc>
                <a:spcPct val="100000"/>
              </a:lnSpc>
              <a:spcBef>
                <a:spcPts val="0"/>
              </a:spcBef>
              <a:spcAft>
                <a:spcPts val="0"/>
              </a:spcAft>
              <a:buNone/>
            </a:pPr>
            <a:r>
              <a:rPr lang="en" sz="2400" dirty="0" smtClean="0">
                <a:solidFill>
                  <a:schemeClr val="dk1"/>
                </a:solidFill>
              </a:rPr>
              <a:t>1.Automatically detecting vehicles using haarcascade.</a:t>
            </a:r>
          </a:p>
          <a:p>
            <a:pPr marL="0" lvl="0" indent="0" algn="l" rtl="0">
              <a:lnSpc>
                <a:spcPct val="100000"/>
              </a:lnSpc>
              <a:spcBef>
                <a:spcPts val="0"/>
              </a:spcBef>
              <a:spcAft>
                <a:spcPts val="0"/>
              </a:spcAft>
              <a:buNone/>
            </a:pPr>
            <a:r>
              <a:rPr lang="en" sz="2400" dirty="0" smtClean="0">
                <a:solidFill>
                  <a:schemeClr val="dk1"/>
                </a:solidFill>
              </a:rPr>
              <a:t>2.Drawing a rectangle around the target(Number Plate)</a:t>
            </a:r>
          </a:p>
          <a:p>
            <a:pPr marL="0" lvl="0" indent="0" algn="l" rtl="0">
              <a:lnSpc>
                <a:spcPct val="100000"/>
              </a:lnSpc>
              <a:spcBef>
                <a:spcPts val="0"/>
              </a:spcBef>
              <a:spcAft>
                <a:spcPts val="0"/>
              </a:spcAft>
              <a:buNone/>
            </a:pPr>
            <a:r>
              <a:rPr lang="en" sz="2400" dirty="0" smtClean="0">
                <a:solidFill>
                  <a:schemeClr val="dk1"/>
                </a:solidFill>
              </a:rPr>
              <a:t>3.Switching mechanism when it detects any vehicle using relay module and a bulb.</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858).png"/>
          <p:cNvPicPr>
            <a:picLocks noChangeAspect="1"/>
          </p:cNvPicPr>
          <p:nvPr/>
        </p:nvPicPr>
        <p:blipFill>
          <a:blip r:embed="rId2"/>
          <a:stretch>
            <a:fillRect/>
          </a:stretch>
        </p:blipFill>
        <p:spPr>
          <a:xfrm>
            <a:off x="0" y="1255"/>
            <a:ext cx="9144000" cy="51409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859).png"/>
          <p:cNvPicPr>
            <a:picLocks noChangeAspect="1"/>
          </p:cNvPicPr>
          <p:nvPr/>
        </p:nvPicPr>
        <p:blipFill>
          <a:blip r:embed="rId2"/>
          <a:stretch>
            <a:fillRect/>
          </a:stretch>
        </p:blipFill>
        <p:spPr>
          <a:xfrm>
            <a:off x="0" y="0"/>
            <a:ext cx="9144000" cy="51409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vehicle.mp4">
            <a:hlinkClick r:id="" action="ppaction://media"/>
          </p:cNvPr>
          <p:cNvPicPr>
            <a:picLocks noRot="1" noChangeAspect="1"/>
          </p:cNvPicPr>
          <p:nvPr>
            <a:videoFile r:link="rId1"/>
          </p:nvPr>
        </p:nvPicPr>
        <p:blipFill>
          <a:blip r:embed="rId3"/>
          <a:stretch>
            <a:fillRect/>
          </a:stretch>
        </p:blipFill>
        <p:spPr>
          <a:xfrm>
            <a:off x="0" y="0"/>
            <a:ext cx="9144000" cy="5143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mute="1">
                <p:cTn id="7" fill="hold" display="0">
                  <p:stCondLst>
                    <p:cond delay="indefinite"/>
                  </p:stCondLst>
                  <p:endCondLst>
                    <p:cond evt="onNext" delay="0">
                      <p:tgtEl>
                        <p:sldTgt/>
                      </p:tgtEl>
                    </p:cond>
                    <p:cond evt="onPrev" delay="0">
                      <p:tgtEl>
                        <p:sldTgt/>
                      </p:tgtEl>
                    </p:cond>
                  </p:end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WhatsApp Video 2021-05-02 at 6.14.24 PM.mp4">
            <a:hlinkClick r:id="" action="ppaction://media"/>
          </p:cNvPr>
          <p:cNvPicPr>
            <a:picLocks noRot="1" noChangeAspect="1"/>
          </p:cNvPicPr>
          <p:nvPr>
            <a:videoFile r:link="rId1"/>
          </p:nvPr>
        </p:nvPicPr>
        <p:blipFill>
          <a:blip r:embed="rId3"/>
          <a:stretch>
            <a:fillRect/>
          </a:stretch>
        </p:blipFill>
        <p:spPr>
          <a:xfrm>
            <a:off x="-1" y="-1"/>
            <a:ext cx="9144001" cy="51653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mute="1">
                <p:cTn id="7" fill="hold" display="0">
                  <p:stCondLst>
                    <p:cond delay="indefinite"/>
                  </p:stCondLst>
                  <p:endCondLst>
                    <p:cond evt="onNext" delay="0">
                      <p:tgtEl>
                        <p:sldTgt/>
                      </p:tgtEl>
                    </p:cond>
                    <p:cond evt="onPrev" delay="0">
                      <p:tgtEl>
                        <p:sldTgt/>
                      </p:tgtEl>
                    </p:cond>
                  </p:end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013920" y="1503657"/>
            <a:ext cx="7030500" cy="2541600"/>
          </a:xfrm>
        </p:spPr>
        <p:txBody>
          <a:bodyPr>
            <a:normAutofit/>
          </a:bodyPr>
          <a:lstStyle/>
          <a:p>
            <a:pPr>
              <a:buNone/>
            </a:pPr>
            <a:r>
              <a:rPr lang="en-US" sz="6000" b="1" dirty="0" smtClean="0"/>
              <a:t>THANK YOU</a:t>
            </a:r>
            <a:endParaRPr lang="en-US" sz="6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Making DashCam Using Raspberry Pi zero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1CE9A"/>
        </a:solidFill>
        <a:effectLst/>
      </p:bgPr>
    </p:bg>
    <p:spTree>
      <p:nvGrpSpPr>
        <p:cNvPr id="1" name="Shape 281"/>
        <p:cNvGrpSpPr/>
        <p:nvPr/>
      </p:nvGrpSpPr>
      <p:grpSpPr>
        <a:xfrm>
          <a:off x="0" y="0"/>
          <a:ext cx="0" cy="0"/>
          <a:chOff x="0" y="0"/>
          <a:chExt cx="0" cy="0"/>
        </a:xfrm>
      </p:grpSpPr>
      <p:sp>
        <p:nvSpPr>
          <p:cNvPr id="282" name="Google Shape;282;p14"/>
          <p:cNvSpPr txBox="1">
            <a:spLocks noGrp="1"/>
          </p:cNvSpPr>
          <p:nvPr>
            <p:ph type="title" idx="4294967295"/>
          </p:nvPr>
        </p:nvSpPr>
        <p:spPr>
          <a:xfrm>
            <a:off x="447888" y="1310787"/>
            <a:ext cx="8520600" cy="257054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What we actually building is a system that can record video continuously.A Dashcam is just one application for this and the entire process is divided into several modules.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86"/>
        <p:cNvGrpSpPr/>
        <p:nvPr/>
      </p:nvGrpSpPr>
      <p:grpSpPr>
        <a:xfrm>
          <a:off x="0" y="0"/>
          <a:ext cx="0" cy="0"/>
          <a:chOff x="0" y="0"/>
          <a:chExt cx="0" cy="0"/>
        </a:xfrm>
      </p:grpSpPr>
      <p:sp>
        <p:nvSpPr>
          <p:cNvPr id="287" name="Google Shape;287;p15"/>
          <p:cNvSpPr txBox="1">
            <a:spLocks noGrp="1"/>
          </p:cNvSpPr>
          <p:nvPr>
            <p:ph type="title"/>
          </p:nvPr>
        </p:nvSpPr>
        <p:spPr>
          <a:xfrm>
            <a:off x="-38912" y="442941"/>
            <a:ext cx="91440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a:t>
            </a:r>
            <a:r>
              <a:rPr lang="en" sz="3577" dirty="0"/>
              <a:t>Video Recording Section</a:t>
            </a:r>
            <a:endParaRPr sz="3577"/>
          </a:p>
        </p:txBody>
      </p:sp>
      <p:sp>
        <p:nvSpPr>
          <p:cNvPr id="288" name="Google Shape;288;p15"/>
          <p:cNvSpPr txBox="1">
            <a:spLocks noGrp="1"/>
          </p:cNvSpPr>
          <p:nvPr>
            <p:ph type="body" idx="1"/>
          </p:nvPr>
        </p:nvSpPr>
        <p:spPr>
          <a:xfrm>
            <a:off x="311700" y="1820623"/>
            <a:ext cx="8520600" cy="225526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2400" dirty="0" smtClean="0">
                <a:solidFill>
                  <a:schemeClr val="dk1"/>
                </a:solidFill>
              </a:rPr>
              <a:t>This </a:t>
            </a:r>
            <a:r>
              <a:rPr lang="en" sz="2400" dirty="0">
                <a:solidFill>
                  <a:schemeClr val="dk1"/>
                </a:solidFill>
              </a:rPr>
              <a:t>involves </a:t>
            </a:r>
            <a:r>
              <a:rPr lang="en" sz="2400" dirty="0" smtClean="0">
                <a:solidFill>
                  <a:schemeClr val="dk1"/>
                </a:solidFill>
              </a:rPr>
              <a:t>:</a:t>
            </a:r>
            <a:endParaRPr sz="2400">
              <a:solidFill>
                <a:schemeClr val="dk1"/>
              </a:solidFill>
            </a:endParaRPr>
          </a:p>
          <a:p>
            <a:pPr marL="0" lvl="0" indent="0" algn="l" rtl="0">
              <a:lnSpc>
                <a:spcPct val="100000"/>
              </a:lnSpc>
              <a:spcBef>
                <a:spcPts val="0"/>
              </a:spcBef>
              <a:spcAft>
                <a:spcPts val="0"/>
              </a:spcAft>
              <a:buNone/>
            </a:pPr>
            <a:r>
              <a:rPr lang="en" sz="2100" dirty="0">
                <a:solidFill>
                  <a:schemeClr val="dk1"/>
                </a:solidFill>
              </a:rPr>
              <a:t>1.Capturing video from the PI camera</a:t>
            </a:r>
            <a:endParaRPr sz="2100">
              <a:solidFill>
                <a:schemeClr val="dk1"/>
              </a:solidFill>
            </a:endParaRPr>
          </a:p>
          <a:p>
            <a:pPr marL="0" lvl="0" indent="0" algn="l" rtl="0">
              <a:lnSpc>
                <a:spcPct val="100000"/>
              </a:lnSpc>
              <a:spcBef>
                <a:spcPts val="0"/>
              </a:spcBef>
              <a:spcAft>
                <a:spcPts val="0"/>
              </a:spcAft>
              <a:buNone/>
            </a:pPr>
            <a:r>
              <a:rPr lang="en" sz="2100" dirty="0">
                <a:solidFill>
                  <a:schemeClr val="dk1"/>
                </a:solidFill>
              </a:rPr>
              <a:t>2.Storing it to the microSD card</a:t>
            </a:r>
            <a:endParaRPr sz="2100">
              <a:solidFill>
                <a:schemeClr val="dk1"/>
              </a:solidFill>
            </a:endParaRPr>
          </a:p>
          <a:p>
            <a:pPr marL="0" lvl="0" indent="0" algn="l" rtl="0">
              <a:lnSpc>
                <a:spcPct val="100000"/>
              </a:lnSpc>
              <a:spcBef>
                <a:spcPts val="0"/>
              </a:spcBef>
              <a:spcAft>
                <a:spcPts val="0"/>
              </a:spcAft>
              <a:buNone/>
            </a:pPr>
            <a:r>
              <a:rPr lang="en" sz="2100" dirty="0">
                <a:solidFill>
                  <a:schemeClr val="dk1"/>
                </a:solidFill>
              </a:rPr>
              <a:t>3.This also involves Ensuring correct file numbering/naming</a:t>
            </a:r>
            <a:endParaRPr sz="2100">
              <a:solidFill>
                <a:schemeClr val="dk1"/>
              </a:solidFill>
            </a:endParaRPr>
          </a:p>
          <a:p>
            <a:pPr marL="0" lvl="0" indent="0" algn="l" rtl="0">
              <a:lnSpc>
                <a:spcPct val="100000"/>
              </a:lnSpc>
              <a:spcBef>
                <a:spcPts val="0"/>
              </a:spcBef>
              <a:spcAft>
                <a:spcPts val="0"/>
              </a:spcAft>
              <a:buNone/>
            </a:pPr>
            <a:r>
              <a:rPr lang="en" sz="2100" dirty="0">
                <a:solidFill>
                  <a:schemeClr val="dk1"/>
                </a:solidFill>
              </a:rPr>
              <a:t>4.Detecting Remaining Storage.</a:t>
            </a:r>
            <a:endParaRPr sz="2100">
              <a:solidFill>
                <a:schemeClr val="dk1"/>
              </a:solidFill>
            </a:endParaRPr>
          </a:p>
          <a:p>
            <a:pPr marL="0" lvl="0" indent="0" algn="l" rtl="0">
              <a:lnSpc>
                <a:spcPct val="100000"/>
              </a:lnSpc>
              <a:spcBef>
                <a:spcPts val="0"/>
              </a:spcBef>
              <a:spcAft>
                <a:spcPts val="0"/>
              </a:spcAft>
              <a:buNone/>
            </a:pPr>
            <a:r>
              <a:rPr lang="en" sz="2100" dirty="0" smtClean="0">
                <a:solidFill>
                  <a:schemeClr val="dk1"/>
                </a:solidFill>
              </a:rPr>
              <a:t>5.And </a:t>
            </a:r>
            <a:r>
              <a:rPr lang="en" sz="2100" dirty="0">
                <a:solidFill>
                  <a:schemeClr val="dk1"/>
                </a:solidFill>
              </a:rPr>
              <a:t>using </a:t>
            </a:r>
            <a:r>
              <a:rPr lang="en" sz="2100" dirty="0" smtClean="0">
                <a:solidFill>
                  <a:schemeClr val="dk1"/>
                </a:solidFill>
              </a:rPr>
              <a:t>FTP such as winSCP software </a:t>
            </a:r>
            <a:r>
              <a:rPr lang="en" sz="2100" dirty="0">
                <a:solidFill>
                  <a:schemeClr val="dk1"/>
                </a:solidFill>
              </a:rPr>
              <a:t>to obtain video files</a:t>
            </a:r>
            <a:endParaRPr sz="2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851).png"/>
          <p:cNvPicPr>
            <a:picLocks noChangeAspect="1"/>
          </p:cNvPicPr>
          <p:nvPr/>
        </p:nvPicPr>
        <p:blipFill>
          <a:blip r:embed="rId2"/>
          <a:stretch>
            <a:fillRect/>
          </a:stretch>
        </p:blipFill>
        <p:spPr>
          <a:xfrm>
            <a:off x="0" y="1255"/>
            <a:ext cx="9144000" cy="51409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mp4">
            <a:hlinkClick r:id="" action="ppaction://media"/>
          </p:cNvPr>
          <p:cNvPicPr>
            <a:picLocks noRot="1" noChangeAspect="1"/>
          </p:cNvPicPr>
          <p:nvPr>
            <a:videoFile r:link="rId1"/>
          </p:nvPr>
        </p:nvPicPr>
        <p:blipFill>
          <a:blip r:embed="rId3"/>
          <a:stretch>
            <a:fillRect/>
          </a:stretch>
        </p:blipFill>
        <p:spPr>
          <a:xfrm>
            <a:off x="0" y="0"/>
            <a:ext cx="9144000" cy="51507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mute="1">
                <p:cTn id="7" fill="hold" display="0">
                  <p:stCondLst>
                    <p:cond delay="indefinite"/>
                  </p:stCondLst>
                  <p:endCondLst>
                    <p:cond evt="onNext" delay="0">
                      <p:tgtEl>
                        <p:sldTgt/>
                      </p:tgtEl>
                    </p:cond>
                    <p:cond evt="onPrev" delay="0">
                      <p:tgtEl>
                        <p:sldTgt/>
                      </p:tgtEl>
                    </p:cond>
                  </p:end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310"/>
        <p:cNvGrpSpPr/>
        <p:nvPr/>
      </p:nvGrpSpPr>
      <p:grpSpPr>
        <a:xfrm>
          <a:off x="0" y="0"/>
          <a:ext cx="0" cy="0"/>
          <a:chOff x="0" y="0"/>
          <a:chExt cx="0" cy="0"/>
        </a:xfrm>
      </p:grpSpPr>
      <p:sp>
        <p:nvSpPr>
          <p:cNvPr id="311" name="Google Shape;311;p19"/>
          <p:cNvSpPr txBox="1">
            <a:spLocks noGrp="1"/>
          </p:cNvSpPr>
          <p:nvPr>
            <p:ph type="title"/>
          </p:nvPr>
        </p:nvSpPr>
        <p:spPr>
          <a:xfrm>
            <a:off x="311700" y="445025"/>
            <a:ext cx="8520600" cy="442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600" dirty="0" smtClean="0"/>
              <a:t/>
            </a:r>
            <a:br>
              <a:rPr lang="en" sz="2600" dirty="0" smtClean="0"/>
            </a:br>
            <a:r>
              <a:rPr lang="en" dirty="0" smtClean="0"/>
              <a:t>File </a:t>
            </a:r>
            <a:r>
              <a:rPr lang="en" dirty="0"/>
              <a:t>Creation</a:t>
            </a:r>
            <a:endParaRPr/>
          </a:p>
          <a:p>
            <a:pPr marL="0" lvl="0" indent="0" algn="l" rtl="0">
              <a:spcBef>
                <a:spcPts val="0"/>
              </a:spcBef>
              <a:spcAft>
                <a:spcPts val="0"/>
              </a:spcAft>
              <a:buNone/>
            </a:pPr>
            <a:endParaRPr/>
          </a:p>
          <a:p>
            <a:pPr marL="457200" lvl="0" indent="-349250" algn="l" rtl="0">
              <a:spcBef>
                <a:spcPts val="0"/>
              </a:spcBef>
              <a:spcAft>
                <a:spcPts val="0"/>
              </a:spcAft>
              <a:buSzPts val="1900"/>
              <a:buFont typeface="Nunito"/>
              <a:buChar char="●"/>
            </a:pPr>
            <a:r>
              <a:rPr lang="en" sz="1900" b="0" dirty="0">
                <a:latin typeface="Nunito"/>
                <a:ea typeface="Nunito"/>
                <a:cs typeface="Nunito"/>
                <a:sym typeface="Nunito"/>
              </a:rPr>
              <a:t>Newest file number is stored in configuration file</a:t>
            </a:r>
            <a:endParaRPr sz="1900" b="0">
              <a:latin typeface="Nunito"/>
              <a:ea typeface="Nunito"/>
              <a:cs typeface="Nunito"/>
              <a:sym typeface="Nunito"/>
            </a:endParaRPr>
          </a:p>
          <a:p>
            <a:pPr marL="457200" lvl="0" indent="-349250" algn="l" rtl="0">
              <a:spcBef>
                <a:spcPts val="0"/>
              </a:spcBef>
              <a:spcAft>
                <a:spcPts val="0"/>
              </a:spcAft>
              <a:buSzPts val="1900"/>
              <a:buFont typeface="Nunito"/>
              <a:buChar char="●"/>
            </a:pPr>
            <a:r>
              <a:rPr lang="en" sz="1900" b="0" dirty="0">
                <a:latin typeface="Nunito"/>
                <a:ea typeface="Nunito"/>
                <a:cs typeface="Nunito"/>
                <a:sym typeface="Nunito"/>
              </a:rPr>
              <a:t>Number of files that can be created is limited to </a:t>
            </a:r>
            <a:r>
              <a:rPr lang="en" sz="1900" b="0" dirty="0" smtClean="0">
                <a:latin typeface="Nunito"/>
                <a:ea typeface="Nunito"/>
                <a:cs typeface="Nunito"/>
                <a:sym typeface="Nunito"/>
              </a:rPr>
              <a:t>999.</a:t>
            </a:r>
            <a:endParaRPr sz="1900" b="0">
              <a:latin typeface="Nunito"/>
              <a:ea typeface="Nunito"/>
              <a:cs typeface="Nunito"/>
              <a:sym typeface="Nunito"/>
            </a:endParaRPr>
          </a:p>
          <a:p>
            <a:pPr marL="457200" lvl="0" indent="-349250" algn="l" rtl="0">
              <a:spcBef>
                <a:spcPts val="0"/>
              </a:spcBef>
              <a:spcAft>
                <a:spcPts val="0"/>
              </a:spcAft>
              <a:buSzPts val="1900"/>
              <a:buFont typeface="Nunito"/>
              <a:buChar char="●"/>
            </a:pPr>
            <a:r>
              <a:rPr lang="en" sz="1900" b="0" dirty="0" smtClean="0">
                <a:latin typeface="Nunito"/>
                <a:ea typeface="Nunito"/>
                <a:cs typeface="Nunito"/>
                <a:sym typeface="Nunito"/>
              </a:rPr>
              <a:t>Config file is automatically loaded when script is run</a:t>
            </a:r>
            <a:endParaRPr sz="1900" b="0" smtClean="0">
              <a:latin typeface="Nunito"/>
              <a:ea typeface="Nunito"/>
              <a:cs typeface="Nunito"/>
              <a:sym typeface="Nunito"/>
            </a:endParaRPr>
          </a:p>
          <a:p>
            <a:pPr marL="457200" lvl="0" indent="-349250" algn="l" rtl="0">
              <a:spcBef>
                <a:spcPts val="0"/>
              </a:spcBef>
              <a:spcAft>
                <a:spcPts val="0"/>
              </a:spcAft>
              <a:buSzPts val="1900"/>
              <a:buFont typeface="Nunito"/>
              <a:buChar char="●"/>
            </a:pPr>
            <a:r>
              <a:rPr lang="en" sz="1900" b="0" dirty="0" smtClean="0">
                <a:latin typeface="Nunito"/>
                <a:ea typeface="Nunito"/>
                <a:cs typeface="Nunito"/>
                <a:sym typeface="Nunito"/>
              </a:rPr>
              <a:t>If </a:t>
            </a:r>
            <a:r>
              <a:rPr lang="en" sz="1900" b="0" dirty="0">
                <a:latin typeface="Nunito"/>
                <a:ea typeface="Nunito"/>
                <a:cs typeface="Nunito"/>
                <a:sym typeface="Nunito"/>
              </a:rPr>
              <a:t>it doesn’t exist then creates it and starts from 0</a:t>
            </a:r>
            <a:endParaRPr sz="1900" b="0">
              <a:latin typeface="Nunito"/>
              <a:ea typeface="Nunito"/>
              <a:cs typeface="Nunito"/>
              <a:sym typeface="Nunito"/>
            </a:endParaRPr>
          </a:p>
          <a:p>
            <a:pPr marL="457200" lvl="0" indent="-349250" algn="l" rtl="0">
              <a:spcBef>
                <a:spcPts val="0"/>
              </a:spcBef>
              <a:spcAft>
                <a:spcPts val="0"/>
              </a:spcAft>
              <a:buSzPts val="1900"/>
              <a:buFont typeface="Nunito"/>
              <a:buChar char="●"/>
            </a:pPr>
            <a:r>
              <a:rPr lang="en" sz="1900" b="0" dirty="0">
                <a:latin typeface="Nunito"/>
                <a:ea typeface="Nunito"/>
                <a:cs typeface="Nunito"/>
                <a:sym typeface="Nunito"/>
              </a:rPr>
              <a:t>It also checks and creates the “videos”folder,if needed.</a:t>
            </a:r>
            <a:endParaRPr sz="1900" b="0">
              <a:latin typeface="Nunito"/>
              <a:ea typeface="Nunito"/>
              <a:cs typeface="Nunito"/>
              <a:sym typeface="Nunito"/>
            </a:endParaRPr>
          </a:p>
          <a:p>
            <a:pPr marL="457200" lvl="0" indent="-349250" algn="l" rtl="0">
              <a:spcBef>
                <a:spcPts val="0"/>
              </a:spcBef>
              <a:spcAft>
                <a:spcPts val="0"/>
              </a:spcAft>
              <a:buSzPts val="1900"/>
              <a:buFont typeface="Nunito"/>
              <a:buChar char="●"/>
            </a:pPr>
            <a:r>
              <a:rPr lang="en" sz="1900" b="0" dirty="0">
                <a:latin typeface="Nunito"/>
                <a:ea typeface="Nunito"/>
                <a:cs typeface="Nunito"/>
                <a:sym typeface="Nunito"/>
              </a:rPr>
              <a:t>This eliminates the need to manually create any files or folders .</a:t>
            </a:r>
            <a:endParaRPr sz="1900" b="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852).png"/>
          <p:cNvPicPr>
            <a:picLocks noChangeAspect="1"/>
          </p:cNvPicPr>
          <p:nvPr/>
        </p:nvPicPr>
        <p:blipFill>
          <a:blip r:embed="rId2"/>
          <a:stretch>
            <a:fillRect/>
          </a:stretch>
        </p:blipFill>
        <p:spPr>
          <a:xfrm>
            <a:off x="0" y="1255"/>
            <a:ext cx="9144000" cy="5140990"/>
          </a:xfrm>
          <a:prstGeom prst="rect">
            <a:avLst/>
          </a:prstGeom>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572</TotalTime>
  <Words>321</Words>
  <PresentationFormat>On-screen Show (16:9)</PresentationFormat>
  <Paragraphs>61</Paragraphs>
  <Slides>27</Slides>
  <Notes>10</Notes>
  <HiddenSlides>0</HiddenSlides>
  <MMClips>7</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Maven Pro</vt:lpstr>
      <vt:lpstr>Calibri</vt:lpstr>
      <vt:lpstr>Times New Roman</vt:lpstr>
      <vt:lpstr>Nunito</vt:lpstr>
      <vt:lpstr>Momentum</vt:lpstr>
      <vt:lpstr>AUTOMATIC BEAM CONTROLLER AND DASH CAM</vt:lpstr>
      <vt:lpstr>Slide 2</vt:lpstr>
      <vt:lpstr>Making DashCam Using Raspberry Pi zero</vt:lpstr>
      <vt:lpstr>What we actually building is a system that can record video continuously.A Dashcam is just one application for this and the entire process is divided into several modules.</vt:lpstr>
      <vt:lpstr>   Video Recording Section</vt:lpstr>
      <vt:lpstr>Slide 6</vt:lpstr>
      <vt:lpstr>Slide 7</vt:lpstr>
      <vt:lpstr> File Creation  Newest file number is stored in configuration file Number of files that can be created is limited to 999. Config file is automatically loaded when script is run If it doesn’t exist then creates it and starts from 0 It also checks and creates the “videos”folder,if needed. This eliminates the need to manually create any files or folders .</vt:lpstr>
      <vt:lpstr>Slide 9</vt:lpstr>
      <vt:lpstr>Slide 10</vt:lpstr>
      <vt:lpstr>Handling of low memory condition</vt:lpstr>
      <vt:lpstr>Slide 12</vt:lpstr>
      <vt:lpstr>Slide 13</vt:lpstr>
      <vt:lpstr>   Overlay Module</vt:lpstr>
      <vt:lpstr>Slide 15</vt:lpstr>
      <vt:lpstr>Slide 16</vt:lpstr>
      <vt:lpstr>Slide 17</vt:lpstr>
      <vt:lpstr>Slide 18</vt:lpstr>
      <vt:lpstr>Slide 19</vt:lpstr>
      <vt:lpstr>        Misc.Features</vt:lpstr>
      <vt:lpstr>Automatic beam Controller </vt:lpstr>
      <vt:lpstr>FEATURES</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BEAM CONTROLLER WITH DASH CAM</dc:title>
  <cp:lastModifiedBy>SRAVANTH AYYALA</cp:lastModifiedBy>
  <cp:revision>54</cp:revision>
  <dcterms:modified xsi:type="dcterms:W3CDTF">2021-05-03T11:34:17Z</dcterms:modified>
</cp:coreProperties>
</file>