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2129-7000-482B-ADF8-3A828FBC209D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3546-0923-44A8-BC07-CD244F0E8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609600"/>
          <a:ext cx="11430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Micro</a:t>
                      </a:r>
                    </a:p>
                    <a:p>
                      <a:r>
                        <a:rPr lang="en-US" sz="1800" dirty="0" smtClean="0"/>
                        <a:t>controller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500" dirty="0" smtClean="0"/>
                        <a:t>Arduino Uno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609600"/>
          <a:ext cx="990600" cy="5661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0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Ultra sonic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sensor </a:t>
                      </a:r>
                    </a:p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 descr="Arduino-uno-perspective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2971800"/>
            <a:ext cx="1056535" cy="929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7265"/>
            <a:ext cx="818747" cy="77893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52600" y="609600"/>
          <a:ext cx="9906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LDR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 dependent</a:t>
                      </a:r>
                      <a:r>
                        <a:rPr lang="en-US" sz="1400" baseline="0" dirty="0" smtClean="0"/>
                        <a:t> resister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24404"/>
            <a:ext cx="533114" cy="33319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609600"/>
          <a:ext cx="1295400" cy="5661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54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LED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 light</a:t>
                      </a:r>
                      <a:r>
                        <a:rPr lang="en-US" sz="1800" baseline="0" dirty="0" smtClean="0"/>
                        <a:t> represents high beam</a:t>
                      </a: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Green light</a:t>
                      </a:r>
                      <a:r>
                        <a:rPr lang="en-US" sz="1800" baseline="0" dirty="0" smtClean="0"/>
                        <a:t> represents low beam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3716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+</a:t>
            </a:r>
            <a:endParaRPr lang="en-US" sz="2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+</a:t>
            </a:r>
            <a:endParaRPr lang="en-US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31242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95800" y="34274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609600"/>
          <a:ext cx="1143000" cy="56615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4899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Bike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Car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algn="ctr"/>
                      <a:endParaRPr lang="en-US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Truck</a:t>
                      </a: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Picture 33" descr="auto-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4953000"/>
            <a:ext cx="806332" cy="641070"/>
          </a:xfrm>
          <a:prstGeom prst="rect">
            <a:avLst/>
          </a:prstGeom>
        </p:spPr>
      </p:pic>
      <p:pic>
        <p:nvPicPr>
          <p:cNvPr id="35" name="Picture 34" descr="truck_PNG1626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56363" y="3695000"/>
            <a:ext cx="1073237" cy="724600"/>
          </a:xfrm>
          <a:prstGeom prst="rect">
            <a:avLst/>
          </a:prstGeom>
        </p:spPr>
      </p:pic>
      <p:pic>
        <p:nvPicPr>
          <p:cNvPr id="36" name="Picture 35" descr="animated-car-png-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2800" y="2667000"/>
            <a:ext cx="914400" cy="457200"/>
          </a:xfrm>
          <a:prstGeom prst="rect">
            <a:avLst/>
          </a:prstGeom>
        </p:spPr>
      </p:pic>
      <p:pic>
        <p:nvPicPr>
          <p:cNvPr id="37" name="Picture 36" descr="bike-clipart-street-bike-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9000" y="1752600"/>
            <a:ext cx="838200" cy="46237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6400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rava\Downloads\red-led-icon-on-white-background-led-sign-light-vector-18893395-removebg-preview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752600"/>
            <a:ext cx="1013361" cy="1423988"/>
          </a:xfrm>
          <a:prstGeom prst="rect">
            <a:avLst/>
          </a:prstGeom>
          <a:noFill/>
        </p:spPr>
      </p:pic>
      <p:pic>
        <p:nvPicPr>
          <p:cNvPr id="1027" name="Picture 3" descr="C:\Users\srava\Downloads\UT8806cXF8aXXcUQpbXo-removebg-preview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3886200"/>
            <a:ext cx="1250156" cy="123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SRAVANTH AYYALA</dc:creator>
  <cp:lastModifiedBy>SRAVANTH AYYALA</cp:lastModifiedBy>
  <cp:revision>8</cp:revision>
  <dcterms:created xsi:type="dcterms:W3CDTF">2020-03-12T17:34:00Z</dcterms:created>
  <dcterms:modified xsi:type="dcterms:W3CDTF">2020-03-14T12:14:30Z</dcterms:modified>
</cp:coreProperties>
</file>