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</p:sldIdLst>
  <p:sldSz cx="9182100" cy="8350250"/>
  <p:notesSz cx="9182100" cy="8350250"/>
  <p:embeddedFontLst>
    <p:embeddedFont>
      <p:font typeface="Calibri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77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9133" y="2588577"/>
            <a:ext cx="7810182" cy="175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8267" y="4676140"/>
            <a:ext cx="6431915" cy="2087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14-Mar-20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14-Mar-20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9422" y="1920557"/>
            <a:ext cx="3996975" cy="551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32051" y="1920557"/>
            <a:ext cx="3996975" cy="551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14-Mar-20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14-Mar-20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01062"/>
            <a:ext cx="8839200" cy="718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14-Mar-20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7939" y="645512"/>
            <a:ext cx="7214234" cy="8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1429102"/>
            <a:ext cx="7204709" cy="505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24073" y="7765732"/>
            <a:ext cx="2940304" cy="41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422" y="7765732"/>
            <a:ext cx="2113343" cy="41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14-Mar-20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15684" y="7765732"/>
            <a:ext cx="2113343" cy="41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93725"/>
            <a:ext cx="31769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libri"/>
                <a:cs typeface="Calibri"/>
              </a:rPr>
              <a:t>Components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Required: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1127125"/>
            <a:ext cx="8934450" cy="6036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99685">
              <a:lnSpc>
                <a:spcPct val="116700"/>
              </a:lnSpc>
              <a:spcBef>
                <a:spcPts val="100"/>
              </a:spcBef>
            </a:pPr>
            <a:r>
              <a:rPr sz="2200" spc="10" smtClean="0">
                <a:latin typeface="Calibri"/>
                <a:cs typeface="Calibri"/>
              </a:rPr>
              <a:t>1.Arduino</a:t>
            </a:r>
            <a:endParaRPr lang="en-US" sz="2200" spc="10" dirty="0" smtClean="0">
              <a:latin typeface="Calibri"/>
              <a:cs typeface="Calibri"/>
            </a:endParaRPr>
          </a:p>
          <a:p>
            <a:pPr marL="241300" marR="5099685">
              <a:lnSpc>
                <a:spcPct val="116700"/>
              </a:lnSpc>
              <a:spcBef>
                <a:spcPts val="100"/>
              </a:spcBef>
            </a:pPr>
            <a:r>
              <a:rPr sz="2200" spc="5" smtClean="0">
                <a:latin typeface="Calibri"/>
                <a:cs typeface="Calibri"/>
              </a:rPr>
              <a:t>2.Ultrasonic</a:t>
            </a:r>
            <a:r>
              <a:rPr sz="2200" spc="-7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sensor</a:t>
            </a:r>
            <a:endParaRPr sz="2200">
              <a:latin typeface="Calibri"/>
              <a:cs typeface="Calibri"/>
            </a:endParaRPr>
          </a:p>
          <a:p>
            <a:pPr marL="241300" marR="3676650">
              <a:lnSpc>
                <a:spcPct val="116700"/>
              </a:lnSpc>
              <a:spcBef>
                <a:spcPts val="5"/>
              </a:spcBef>
            </a:pPr>
            <a:r>
              <a:rPr sz="2200" spc="15" dirty="0">
                <a:latin typeface="Calibri"/>
                <a:cs typeface="Calibri"/>
              </a:rPr>
              <a:t>3.Light </a:t>
            </a:r>
            <a:r>
              <a:rPr sz="2200" spc="-5" dirty="0">
                <a:latin typeface="Calibri"/>
                <a:cs typeface="Calibri"/>
              </a:rPr>
              <a:t>dependent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resistor(LDR</a:t>
            </a:r>
            <a:r>
              <a:rPr sz="2200" spc="-5">
                <a:latin typeface="Calibri"/>
                <a:cs typeface="Calibri"/>
              </a:rPr>
              <a:t>)  </a:t>
            </a:r>
            <a:endParaRPr lang="en-US" sz="2200" spc="-5" dirty="0" smtClean="0">
              <a:latin typeface="Calibri"/>
              <a:cs typeface="Calibri"/>
            </a:endParaRPr>
          </a:p>
          <a:p>
            <a:pPr marL="241300" marR="3676650">
              <a:lnSpc>
                <a:spcPct val="116700"/>
              </a:lnSpc>
              <a:spcBef>
                <a:spcPts val="5"/>
              </a:spcBef>
            </a:pPr>
            <a:r>
              <a:rPr sz="2200" spc="20" smtClean="0">
                <a:latin typeface="Calibri"/>
                <a:cs typeface="Calibri"/>
              </a:rPr>
              <a:t>4.10k </a:t>
            </a:r>
            <a:r>
              <a:rPr sz="2200" spc="-5" dirty="0">
                <a:latin typeface="Calibri"/>
                <a:cs typeface="Calibri"/>
              </a:rPr>
              <a:t>ohm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resistor</a:t>
            </a:r>
            <a:endParaRPr sz="2200">
              <a:latin typeface="Calibri"/>
              <a:cs typeface="Calibri"/>
            </a:endParaRPr>
          </a:p>
          <a:p>
            <a:pPr marL="241300" marR="4232275">
              <a:lnSpc>
                <a:spcPct val="116700"/>
              </a:lnSpc>
              <a:spcBef>
                <a:spcPts val="10"/>
              </a:spcBef>
            </a:pPr>
            <a:r>
              <a:rPr sz="2200" spc="20" dirty="0">
                <a:latin typeface="Calibri"/>
                <a:cs typeface="Calibri"/>
              </a:rPr>
              <a:t>5.Two </a:t>
            </a:r>
            <a:r>
              <a:rPr sz="2200" spc="-5" dirty="0">
                <a:latin typeface="Calibri"/>
                <a:cs typeface="Calibri"/>
              </a:rPr>
              <a:t>LED’s (Red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Green</a:t>
            </a:r>
            <a:r>
              <a:rPr sz="2200" spc="-5">
                <a:latin typeface="Calibri"/>
                <a:cs typeface="Calibri"/>
              </a:rPr>
              <a:t>)  </a:t>
            </a:r>
            <a:endParaRPr lang="en-US" sz="2200" spc="-5" dirty="0" smtClean="0">
              <a:latin typeface="Calibri"/>
              <a:cs typeface="Calibri"/>
            </a:endParaRPr>
          </a:p>
          <a:p>
            <a:pPr marL="241300" marR="4232275">
              <a:lnSpc>
                <a:spcPct val="116700"/>
              </a:lnSpc>
              <a:spcBef>
                <a:spcPts val="10"/>
              </a:spcBef>
            </a:pPr>
            <a:r>
              <a:rPr sz="2200" spc="10" smtClean="0">
                <a:latin typeface="Calibri"/>
                <a:cs typeface="Calibri"/>
              </a:rPr>
              <a:t>6.Bread</a:t>
            </a:r>
            <a:r>
              <a:rPr sz="220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board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50"/>
              </a:spcBef>
            </a:pPr>
            <a:r>
              <a:rPr sz="2200" spc="10">
                <a:latin typeface="Calibri"/>
                <a:cs typeface="Calibri"/>
              </a:rPr>
              <a:t>7.Jumper</a:t>
            </a:r>
            <a:r>
              <a:rPr sz="2200" spc="-5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wires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b="1" spc="-5" dirty="0">
                <a:latin typeface="Calibri"/>
                <a:cs typeface="Calibri"/>
              </a:rPr>
              <a:t>Procedure: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117000"/>
              </a:lnSpc>
              <a:spcBef>
                <a:spcPts val="90"/>
              </a:spcBef>
            </a:pPr>
            <a:r>
              <a:rPr sz="2200" spc="15" dirty="0">
                <a:latin typeface="Calibri"/>
                <a:cs typeface="Calibri"/>
              </a:rPr>
              <a:t>1.Place </a:t>
            </a:r>
            <a:r>
              <a:rPr sz="2200" spc="-5" dirty="0">
                <a:latin typeface="Calibri"/>
                <a:cs typeface="Calibri"/>
              </a:rPr>
              <a:t>the Ultrasonic sensor and LDR on the bread board</a:t>
            </a:r>
            <a:r>
              <a:rPr sz="2200" spc="-5">
                <a:latin typeface="Calibri"/>
                <a:cs typeface="Calibri"/>
              </a:rPr>
              <a:t>.  </a:t>
            </a:r>
            <a:endParaRPr lang="en-US" sz="2200" spc="-5" dirty="0" smtClean="0">
              <a:latin typeface="Calibri"/>
              <a:cs typeface="Calibri"/>
            </a:endParaRPr>
          </a:p>
          <a:p>
            <a:pPr marL="241300" marR="5080">
              <a:lnSpc>
                <a:spcPct val="117000"/>
              </a:lnSpc>
              <a:spcBef>
                <a:spcPts val="90"/>
              </a:spcBef>
            </a:pPr>
            <a:r>
              <a:rPr sz="2200" spc="10" smtClean="0">
                <a:latin typeface="Calibri"/>
                <a:cs typeface="Calibri"/>
              </a:rPr>
              <a:t>2.Connect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5V of arduino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VCC of Ultrasonic </a:t>
            </a:r>
            <a:r>
              <a:rPr sz="2200" spc="-5">
                <a:latin typeface="Calibri"/>
                <a:cs typeface="Calibri"/>
              </a:rPr>
              <a:t>sensor</a:t>
            </a:r>
            <a:r>
              <a:rPr sz="2200" spc="-80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and</a:t>
            </a:r>
            <a:r>
              <a:rPr lang="en-US" sz="2200" spc="-5" dirty="0" smtClean="0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one of the terminal 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LDR.</a:t>
            </a:r>
            <a:endParaRPr sz="2200">
              <a:latin typeface="Calibri"/>
              <a:cs typeface="Calibri"/>
            </a:endParaRPr>
          </a:p>
          <a:p>
            <a:pPr marL="469900" marR="617220" indent="-228600">
              <a:lnSpc>
                <a:spcPct val="116700"/>
              </a:lnSpc>
              <a:spcBef>
                <a:spcPts val="10"/>
              </a:spcBef>
              <a:buAutoNum type="arabicPeriod" startAt="3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Place 10k ohm resistor at other terminal of LDR, and </a:t>
            </a:r>
            <a:r>
              <a:rPr sz="2200" spc="-10">
                <a:latin typeface="Calibri"/>
                <a:cs typeface="Calibri"/>
              </a:rPr>
              <a:t>also  </a:t>
            </a:r>
            <a:r>
              <a:rPr sz="2200" spc="-5" smtClean="0">
                <a:latin typeface="Calibri"/>
                <a:cs typeface="Calibri"/>
              </a:rPr>
              <a:t>connect</a:t>
            </a:r>
            <a:r>
              <a:rPr lang="en-US" sz="2200" spc="-5" dirty="0" smtClean="0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analog </a:t>
            </a:r>
            <a:r>
              <a:rPr sz="2200" spc="-10" dirty="0">
                <a:latin typeface="Calibri"/>
                <a:cs typeface="Calibri"/>
              </a:rPr>
              <a:t>A0 </a:t>
            </a:r>
            <a:r>
              <a:rPr sz="2200" spc="-5" dirty="0">
                <a:latin typeface="Calibri"/>
                <a:cs typeface="Calibri"/>
              </a:rPr>
              <a:t>pin 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  <a:p>
            <a:pPr marL="469900" marR="372110" indent="-228600">
              <a:lnSpc>
                <a:spcPct val="116700"/>
              </a:lnSpc>
              <a:spcBef>
                <a:spcPts val="10"/>
              </a:spcBef>
              <a:buAutoNum type="arabicPeriod" startAt="3"/>
              <a:tabLst>
                <a:tab pos="533400" algn="l"/>
              </a:tabLst>
            </a:pPr>
            <a:r>
              <a:rPr sz="2200" spc="-5" dirty="0">
                <a:latin typeface="Calibri"/>
                <a:cs typeface="Calibri"/>
              </a:rPr>
              <a:t>Connect ground of arduino to gnd of ultrasonic sensor </a:t>
            </a:r>
            <a:r>
              <a:rPr sz="2200" spc="-5">
                <a:latin typeface="Calibri"/>
                <a:cs typeface="Calibri"/>
              </a:rPr>
              <a:t>and  </a:t>
            </a:r>
            <a:r>
              <a:rPr sz="2200" spc="-5" smtClean="0">
                <a:latin typeface="Calibri"/>
                <a:cs typeface="Calibri"/>
              </a:rPr>
              <a:t>other</a:t>
            </a:r>
            <a:r>
              <a:rPr lang="en-US" sz="2200" spc="-5" dirty="0" smtClean="0">
                <a:latin typeface="Calibri"/>
                <a:cs typeface="Calibri"/>
              </a:rPr>
              <a:t> </a:t>
            </a:r>
            <a:r>
              <a:rPr sz="2200" spc="-5" smtClean="0">
                <a:latin typeface="Calibri"/>
                <a:cs typeface="Calibri"/>
              </a:rPr>
              <a:t>terminal </a:t>
            </a:r>
            <a:r>
              <a:rPr sz="2200" spc="-5" dirty="0">
                <a:latin typeface="Calibri"/>
                <a:cs typeface="Calibri"/>
              </a:rPr>
              <a:t>of 10k ohm resistor.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" y="669925"/>
            <a:ext cx="9182100" cy="384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ctr">
              <a:lnSpc>
                <a:spcPct val="116700"/>
              </a:lnSpc>
              <a:spcBef>
                <a:spcPts val="100"/>
              </a:spcBef>
            </a:pPr>
            <a:r>
              <a:rPr spc="10" dirty="0"/>
              <a:t>5.Connect </a:t>
            </a:r>
            <a:r>
              <a:rPr spc="-5" dirty="0"/>
              <a:t>digital pin </a:t>
            </a:r>
            <a:r>
              <a:rPr dirty="0"/>
              <a:t>10 </a:t>
            </a:r>
            <a:r>
              <a:rPr spc="-5" dirty="0"/>
              <a:t>of arduino </a:t>
            </a:r>
            <a:r>
              <a:rPr dirty="0"/>
              <a:t>to the </a:t>
            </a:r>
            <a:r>
              <a:rPr spc="-5" dirty="0"/>
              <a:t>echo pin of ultrasonic  sensor.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6700" y="1127125"/>
            <a:ext cx="8896350" cy="430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1755" indent="-228600" algn="l">
              <a:lnSpc>
                <a:spcPct val="116700"/>
              </a:lnSpc>
              <a:spcBef>
                <a:spcPts val="100"/>
              </a:spcBef>
              <a:buAutoNum type="arabicPeriod" startAt="6"/>
              <a:tabLst>
                <a:tab pos="469900" algn="l"/>
              </a:tabLst>
            </a:pPr>
            <a:r>
              <a:rPr spc="-5" dirty="0"/>
              <a:t>Connect digital pin </a:t>
            </a:r>
            <a:r>
              <a:rPr dirty="0"/>
              <a:t>9 </a:t>
            </a:r>
            <a:r>
              <a:rPr spc="-5" dirty="0"/>
              <a:t>of arduino </a:t>
            </a:r>
            <a:r>
              <a:rPr dirty="0"/>
              <a:t>to </a:t>
            </a:r>
            <a:r>
              <a:rPr spc="-5" dirty="0"/>
              <a:t>the trig pin of ultrasonic  sensor.</a:t>
            </a:r>
          </a:p>
          <a:p>
            <a:pPr marL="469900" marR="300990" indent="-228600" algn="l">
              <a:lnSpc>
                <a:spcPct val="116700"/>
              </a:lnSpc>
              <a:spcBef>
                <a:spcPts val="5"/>
              </a:spcBef>
              <a:buAutoNum type="arabicPeriod" startAt="6"/>
              <a:tabLst>
                <a:tab pos="469900" algn="l"/>
              </a:tabLst>
            </a:pPr>
            <a:r>
              <a:rPr spc="-5" dirty="0"/>
              <a:t>Connect digital pin </a:t>
            </a:r>
            <a:r>
              <a:rPr dirty="0"/>
              <a:t>8 </a:t>
            </a:r>
            <a:r>
              <a:rPr spc="-5" dirty="0"/>
              <a:t>of arduino </a:t>
            </a:r>
            <a:r>
              <a:rPr dirty="0"/>
              <a:t>to </a:t>
            </a:r>
            <a:r>
              <a:rPr spc="-5" dirty="0"/>
              <a:t>the Red LED’s </a:t>
            </a:r>
            <a:r>
              <a:rPr spc="-10" dirty="0"/>
              <a:t>positive  </a:t>
            </a:r>
            <a:r>
              <a:rPr spc="-5" dirty="0"/>
              <a:t>terminal, and other terminal </a:t>
            </a:r>
            <a:r>
              <a:rPr dirty="0"/>
              <a:t>to</a:t>
            </a:r>
            <a:r>
              <a:rPr spc="-5" dirty="0"/>
              <a:t> ground.</a:t>
            </a:r>
          </a:p>
          <a:p>
            <a:pPr marL="469900" marR="40640" indent="-228600" algn="l">
              <a:lnSpc>
                <a:spcPct val="116700"/>
              </a:lnSpc>
              <a:spcBef>
                <a:spcPts val="10"/>
              </a:spcBef>
              <a:buAutoNum type="arabicPeriod" startAt="6"/>
              <a:tabLst>
                <a:tab pos="469900" algn="l"/>
              </a:tabLst>
            </a:pPr>
            <a:r>
              <a:rPr spc="-5" dirty="0"/>
              <a:t>Connect digital pin </a:t>
            </a:r>
            <a:r>
              <a:rPr dirty="0"/>
              <a:t>7 </a:t>
            </a:r>
            <a:r>
              <a:rPr spc="-5" dirty="0"/>
              <a:t>of arduino </a:t>
            </a:r>
            <a:r>
              <a:rPr dirty="0"/>
              <a:t>to </a:t>
            </a:r>
            <a:r>
              <a:rPr spc="-5" dirty="0"/>
              <a:t>the Green LED’s </a:t>
            </a:r>
            <a:r>
              <a:rPr spc="-10" dirty="0"/>
              <a:t>positive  </a:t>
            </a:r>
            <a:r>
              <a:rPr spc="-5" dirty="0"/>
              <a:t>terminal, and other terminal </a:t>
            </a:r>
            <a:r>
              <a:rPr dirty="0"/>
              <a:t>to</a:t>
            </a:r>
            <a:r>
              <a:rPr spc="-5" dirty="0"/>
              <a:t> ground.</a:t>
            </a:r>
          </a:p>
          <a:p>
            <a:pPr marL="469900" indent="-228600" algn="l">
              <a:lnSpc>
                <a:spcPct val="100000"/>
              </a:lnSpc>
              <a:spcBef>
                <a:spcPts val="450"/>
              </a:spcBef>
              <a:buAutoNum type="arabicPeriod" startAt="6"/>
              <a:tabLst>
                <a:tab pos="469900" algn="l"/>
              </a:tabLst>
            </a:pPr>
            <a:r>
              <a:rPr spc="-5" dirty="0"/>
              <a:t>Run </a:t>
            </a:r>
            <a:r>
              <a:rPr dirty="0"/>
              <a:t>the </a:t>
            </a:r>
            <a:r>
              <a:rPr spc="-5" dirty="0"/>
              <a:t>code using arduino</a:t>
            </a:r>
            <a:r>
              <a:rPr spc="-15" dirty="0"/>
              <a:t> </a:t>
            </a:r>
            <a:r>
              <a:rPr spc="-5" dirty="0"/>
              <a:t>IDE.</a:t>
            </a:r>
          </a:p>
          <a:p>
            <a:pPr marL="12700" algn="l">
              <a:lnSpc>
                <a:spcPct val="100000"/>
              </a:lnSpc>
              <a:spcBef>
                <a:spcPts val="1430"/>
              </a:spcBef>
            </a:pPr>
            <a:r>
              <a:rPr sz="2600" b="1" spc="-10" dirty="0">
                <a:latin typeface="Calibri"/>
                <a:cs typeface="Calibri"/>
              </a:rPr>
              <a:t>Observation:</a:t>
            </a:r>
            <a:endParaRPr sz="2600">
              <a:latin typeface="Calibri"/>
              <a:cs typeface="Calibri"/>
            </a:endParaRPr>
          </a:p>
          <a:p>
            <a:pPr marL="12700" marR="5080" algn="l">
              <a:lnSpc>
                <a:spcPct val="116900"/>
              </a:lnSpc>
              <a:spcBef>
                <a:spcPts val="1095"/>
              </a:spcBef>
            </a:pPr>
            <a:r>
              <a:rPr spc="-5" dirty="0"/>
              <a:t>Red light represents High beam and Green light represents </a:t>
            </a:r>
            <a:r>
              <a:rPr spc="-10" dirty="0"/>
              <a:t>Low  </a:t>
            </a:r>
            <a:r>
              <a:rPr spc="-5" dirty="0"/>
              <a:t>beam. When Ultrasonic sensor detects any object(vehicle) and  LDR detects light(beam) then high beam switches </a:t>
            </a:r>
            <a:r>
              <a:rPr dirty="0"/>
              <a:t>to </a:t>
            </a:r>
            <a:r>
              <a:rPr spc="-5" dirty="0"/>
              <a:t>low beam,  </a:t>
            </a:r>
            <a:r>
              <a:rPr spc="-10" dirty="0"/>
              <a:t>else </a:t>
            </a:r>
            <a:r>
              <a:rPr spc="-5" dirty="0"/>
              <a:t>it remains in high</a:t>
            </a:r>
            <a:r>
              <a:rPr spc="10" dirty="0"/>
              <a:t> </a:t>
            </a:r>
            <a:r>
              <a:rPr spc="-5" dirty="0"/>
              <a:t>beam.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Components Required:</vt:lpstr>
      <vt:lpstr>5.Connect digital pin 10 of arduino to the echo pin of ultrasonic  sensor.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SRAVANTH AYYALA</dc:creator>
  <cp:lastModifiedBy>SRAVANTH AYYALA</cp:lastModifiedBy>
  <cp:revision>2</cp:revision>
  <dcterms:created xsi:type="dcterms:W3CDTF">2020-01-28T01:27:05Z</dcterms:created>
  <dcterms:modified xsi:type="dcterms:W3CDTF">2020-03-14T12:07:17Z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2020-03-14T00:00:00Z</vt:filetime>
  </property>
  <property fmtid="{D5CDD505-2E9C-101B-9397-08002B2CF9AE}" pid="3" name="Creator">
    <vt:lpwstr>Writer</vt:lpwstr>
  </property>
  <property fmtid="{D5CDD505-2E9C-101B-9397-08002B2CF9AE}" pid="4" name="LastSaved">
    <vt:filetime>2020-03-14T00:00:00Z</vt:filetime>
  </property>
</Properties>
</file>