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 Microsoft Office PowerPoint Present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0" y="30480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Arduino</a:t>
            </a:r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1048435"/>
            <a:ext cx="2209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Ultra Sonic Sensor</a:t>
            </a: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23622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Light Dependent</a:t>
            </a:r>
          </a:p>
          <a:p>
            <a:pPr algn="ctr"/>
            <a:r>
              <a:rPr lang="en-US" sz="1500" dirty="0" smtClean="0"/>
              <a:t> Resistor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0" y="3103602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Red</a:t>
            </a:r>
          </a:p>
          <a:p>
            <a:pPr algn="ctr"/>
            <a:r>
              <a:rPr lang="en-US" sz="1000" dirty="0" smtClean="0"/>
              <a:t> represents high beam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696200" y="3124200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Green represents</a:t>
            </a:r>
          </a:p>
          <a:p>
            <a:pPr algn="ctr"/>
            <a:r>
              <a:rPr lang="en-US" sz="1000" dirty="0" smtClean="0"/>
              <a:t> low beam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18858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10k ohm resistor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SRAVANTH AYYALA</dc:creator>
  <cp:lastModifiedBy>SRAVANTH AYYALA</cp:lastModifiedBy>
  <cp:revision>8</cp:revision>
  <dcterms:created xsi:type="dcterms:W3CDTF">2006-08-16T00:00:00Z</dcterms:created>
  <dcterms:modified xsi:type="dcterms:W3CDTF">2020-03-14T10:46:06Z</dcterms:modified>
</cp:coreProperties>
</file>