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Medium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swald Light"/>
      <p:regular r:id="rId26"/>
      <p:bold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Nuni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regular.fntdata"/><Relationship Id="rId27" Type="http://schemas.openxmlformats.org/officeDocument/2006/relationships/font" Target="fonts/Oswald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NunitoLight-bold.fntdata"/><Relationship Id="rId12" Type="http://schemas.openxmlformats.org/officeDocument/2006/relationships/slide" Target="slides/slide7.xml"/><Relationship Id="rId34" Type="http://schemas.openxmlformats.org/officeDocument/2006/relationships/font" Target="fonts/Nuni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Nuni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f517ca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f517ca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f517ca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f517ca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f517ca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f517ca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f517ca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f517ca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f517ca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f517ca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517c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517c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517c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f517c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f517ca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f517ca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f517c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f517c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f517c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f517c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f517ca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f517ca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fmla="val 3356" name="adj"/>
            </a:avLst>
          </a:prstGeom>
          <a:solidFill>
            <a:srgbClr val="CC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Nunito Light"/>
                <a:ea typeface="Nunito Light"/>
                <a:cs typeface="Nunito Light"/>
                <a:sym typeface="Nunito Light"/>
              </a:rPr>
              <a:t>By Sai Sravanthi Kilari</a:t>
            </a:r>
            <a:endParaRPr i="1" sz="24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b="1" i="1" lang="en" sz="1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i="1" lang="en" sz="1917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i="1"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b="1" i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Age group 35-44 year rented most bikes and most citi bike users are regular loyal lon-term subscribers rather than one-time users.</a:t>
            </a:r>
            <a:br>
              <a:rPr b="1" i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2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i="1" lang="en" sz="192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92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Longest trips are taken by age group 75+ while shortest trips are taken by age group 65-74.</a:t>
            </a:r>
            <a:endParaRPr i="1" sz="1658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Install more bikes at </a:t>
            </a:r>
            <a:r>
              <a:rPr i="1" lang="en" sz="1658"/>
              <a:t>Grove St Path, Exchange Place, Sip Ave, Hamilton Park, &amp; Morris Canal locations.</a:t>
            </a:r>
            <a:endParaRPr i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Citi Bike customer base is mostly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long term users</a:t>
            </a:r>
            <a:r>
              <a:rPr i="1" lang="en"/>
              <a:t>...aged between 35-44 years who are most active on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 weekdays</a:t>
            </a:r>
            <a:r>
              <a:rPr i="1" lang="en"/>
              <a:t>. This tells us that they are probably people who live in New York and use Citi Bikes to commute. Marketing and advertising campaigns should therefore target this particular demographic. 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To better understand the behavior of Citi Bike’s customer base (both one-time users and subscribers) and how they use Citi Bikes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will help us to:</a:t>
            </a:r>
            <a:br>
              <a:rPr i="1" lang="en"/>
            </a:b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Identify where more bikes should be installed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Create targeted </a:t>
            </a:r>
            <a:r>
              <a:rPr i="1" lang="en"/>
              <a:t>marketing</a:t>
            </a:r>
            <a:r>
              <a:rPr i="1" lang="en"/>
              <a:t> campaigns that will appeal to different customer segments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most popular Citi Bike pick-up locations?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        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25" y="1017725"/>
            <a:ext cx="645145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the average trip duration vary across different age groups?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73450"/>
            <a:ext cx="43341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Age group 75+ take longest avg trip duration while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Age group  65-74 take the shortest duration.</a:t>
            </a:r>
            <a:endParaRPr i="1"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75" y="1502500"/>
            <a:ext cx="4610801" cy="28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Which age group rents the most bikes?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820875" y="1299700"/>
            <a:ext cx="37584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Oswald"/>
                <a:ea typeface="Oswald"/>
                <a:cs typeface="Oswald"/>
                <a:sym typeface="Oswald"/>
              </a:rPr>
              <a:t>Age group 35-44 rents the highest number of bikes.</a:t>
            </a:r>
            <a:endParaRPr b="1" sz="2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76" y="1229775"/>
            <a:ext cx="3853026" cy="23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How does bike rental vary across the two user groups (one-time users vs long-term subscribers) on different days of the week? </a:t>
            </a:r>
            <a:endParaRPr sz="27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931500" y="1456400"/>
            <a:ext cx="36480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Most Citi Bike users are regular, loyal subscribers rather than one-time users.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6" y="1509600"/>
            <a:ext cx="4369200" cy="2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Do factors like weather and age impact the average bike trip duration?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endParaRPr sz="27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08375" y="3465875"/>
            <a:ext cx="79710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Age and Weather does not have much correlation with avg bike trip duration.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55" y="1086800"/>
            <a:ext cx="3581094" cy="22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775" y="1048275"/>
            <a:ext cx="3581099" cy="230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