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D6A00-1A47-4B71-959D-56C884A49D7E}" v="2" dt="2022-06-05T02:57:24.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31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thi Nallandula" userId="fdb1bf37979aff91" providerId="LiveId" clId="{F18D6A00-1A47-4B71-959D-56C884A49D7E}"/>
    <pc:docChg chg="undo custSel addSld modSld">
      <pc:chgData name="Sravanthi Nallandula" userId="fdb1bf37979aff91" providerId="LiveId" clId="{F18D6A00-1A47-4B71-959D-56C884A49D7E}" dt="2022-06-05T02:57:24.733" v="601" actId="27636"/>
      <pc:docMkLst>
        <pc:docMk/>
      </pc:docMkLst>
      <pc:sldChg chg="modSp mod">
        <pc:chgData name="Sravanthi Nallandula" userId="fdb1bf37979aff91" providerId="LiveId" clId="{F18D6A00-1A47-4B71-959D-56C884A49D7E}" dt="2022-06-05T02:57:24.725" v="599" actId="27636"/>
        <pc:sldMkLst>
          <pc:docMk/>
          <pc:sldMk cId="2911796461" sldId="256"/>
        </pc:sldMkLst>
        <pc:spChg chg="mod">
          <ac:chgData name="Sravanthi Nallandula" userId="fdb1bf37979aff91" providerId="LiveId" clId="{F18D6A00-1A47-4B71-959D-56C884A49D7E}" dt="2022-06-05T02:57:24.643" v="598"/>
          <ac:spMkLst>
            <pc:docMk/>
            <pc:sldMk cId="2911796461" sldId="256"/>
            <ac:spMk id="2" creationId="{8860E004-B1EB-69FD-1ED0-35B6D4114431}"/>
          </ac:spMkLst>
        </pc:spChg>
        <pc:spChg chg="mod">
          <ac:chgData name="Sravanthi Nallandula" userId="fdb1bf37979aff91" providerId="LiveId" clId="{F18D6A00-1A47-4B71-959D-56C884A49D7E}" dt="2022-06-05T02:57:24.725" v="599" actId="27636"/>
          <ac:spMkLst>
            <pc:docMk/>
            <pc:sldMk cId="2911796461" sldId="256"/>
            <ac:spMk id="3" creationId="{EF28FDC0-94B6-3142-D6AF-73516A803BF9}"/>
          </ac:spMkLst>
        </pc:spChg>
      </pc:sldChg>
      <pc:sldChg chg="modSp mod">
        <pc:chgData name="Sravanthi Nallandula" userId="fdb1bf37979aff91" providerId="LiveId" clId="{F18D6A00-1A47-4B71-959D-56C884A49D7E}" dt="2022-06-05T02:57:24.725" v="600" actId="27636"/>
        <pc:sldMkLst>
          <pc:docMk/>
          <pc:sldMk cId="682519980" sldId="257"/>
        </pc:sldMkLst>
        <pc:spChg chg="mod">
          <ac:chgData name="Sravanthi Nallandula" userId="fdb1bf37979aff91" providerId="LiveId" clId="{F18D6A00-1A47-4B71-959D-56C884A49D7E}" dt="2022-06-05T02:57:24.643" v="598"/>
          <ac:spMkLst>
            <pc:docMk/>
            <pc:sldMk cId="682519980" sldId="257"/>
            <ac:spMk id="2" creationId="{AAF55F50-67F5-D520-4288-A271A24AB0A6}"/>
          </ac:spMkLst>
        </pc:spChg>
        <pc:spChg chg="mod">
          <ac:chgData name="Sravanthi Nallandula" userId="fdb1bf37979aff91" providerId="LiveId" clId="{F18D6A00-1A47-4B71-959D-56C884A49D7E}" dt="2022-06-05T02:57:24.725" v="600" actId="27636"/>
          <ac:spMkLst>
            <pc:docMk/>
            <pc:sldMk cId="682519980" sldId="257"/>
            <ac:spMk id="3" creationId="{24ED0593-FF84-1124-EBA3-B9104E329D17}"/>
          </ac:spMkLst>
        </pc:spChg>
      </pc:sldChg>
      <pc:sldChg chg="modSp new mod">
        <pc:chgData name="Sravanthi Nallandula" userId="fdb1bf37979aff91" providerId="LiveId" clId="{F18D6A00-1A47-4B71-959D-56C884A49D7E}" dt="2022-06-05T02:57:24.733" v="601" actId="27636"/>
        <pc:sldMkLst>
          <pc:docMk/>
          <pc:sldMk cId="1711594492" sldId="258"/>
        </pc:sldMkLst>
        <pc:spChg chg="mod">
          <ac:chgData name="Sravanthi Nallandula" userId="fdb1bf37979aff91" providerId="LiveId" clId="{F18D6A00-1A47-4B71-959D-56C884A49D7E}" dt="2022-06-05T02:57:24.643" v="598"/>
          <ac:spMkLst>
            <pc:docMk/>
            <pc:sldMk cId="1711594492" sldId="258"/>
            <ac:spMk id="2" creationId="{1A47E9E1-35CE-6033-F73F-67F8DA4CCCAD}"/>
          </ac:spMkLst>
        </pc:spChg>
        <pc:spChg chg="mod">
          <ac:chgData name="Sravanthi Nallandula" userId="fdb1bf37979aff91" providerId="LiveId" clId="{F18D6A00-1A47-4B71-959D-56C884A49D7E}" dt="2022-06-05T02:57:24.733" v="601" actId="27636"/>
          <ac:spMkLst>
            <pc:docMk/>
            <pc:sldMk cId="1711594492" sldId="258"/>
            <ac:spMk id="3" creationId="{58ADFF96-ECFC-FE19-AFEE-3A58614EA3B1}"/>
          </ac:spMkLst>
        </pc:spChg>
      </pc:sldChg>
      <pc:sldChg chg="addSp delSp modSp new mod">
        <pc:chgData name="Sravanthi Nallandula" userId="fdb1bf37979aff91" providerId="LiveId" clId="{F18D6A00-1A47-4B71-959D-56C884A49D7E}" dt="2022-06-05T02:57:24.643" v="598"/>
        <pc:sldMkLst>
          <pc:docMk/>
          <pc:sldMk cId="2543910954" sldId="259"/>
        </pc:sldMkLst>
        <pc:spChg chg="mod">
          <ac:chgData name="Sravanthi Nallandula" userId="fdb1bf37979aff91" providerId="LiveId" clId="{F18D6A00-1A47-4B71-959D-56C884A49D7E}" dt="2022-06-05T02:57:24.643" v="598"/>
          <ac:spMkLst>
            <pc:docMk/>
            <pc:sldMk cId="2543910954" sldId="259"/>
            <ac:spMk id="2" creationId="{B3415AE8-09C9-4086-344F-7A4EB6CA4CBF}"/>
          </ac:spMkLst>
        </pc:spChg>
        <pc:spChg chg="del">
          <ac:chgData name="Sravanthi Nallandula" userId="fdb1bf37979aff91" providerId="LiveId" clId="{F18D6A00-1A47-4B71-959D-56C884A49D7E}" dt="2022-06-05T02:34:05.897" v="115" actId="22"/>
          <ac:spMkLst>
            <pc:docMk/>
            <pc:sldMk cId="2543910954" sldId="259"/>
            <ac:spMk id="3" creationId="{EE476111-33A7-E4AD-6F35-6F695C553E7D}"/>
          </ac:spMkLst>
        </pc:spChg>
        <pc:picChg chg="add mod ord">
          <ac:chgData name="Sravanthi Nallandula" userId="fdb1bf37979aff91" providerId="LiveId" clId="{F18D6A00-1A47-4B71-959D-56C884A49D7E}" dt="2022-06-05T02:57:24.643" v="598"/>
          <ac:picMkLst>
            <pc:docMk/>
            <pc:sldMk cId="2543910954" sldId="259"/>
            <ac:picMk id="5" creationId="{EA8C8BB8-9D4D-788A-DC66-5D26852BED5B}"/>
          </ac:picMkLst>
        </pc:picChg>
      </pc:sldChg>
      <pc:sldChg chg="addSp delSp modSp new mod">
        <pc:chgData name="Sravanthi Nallandula" userId="fdb1bf37979aff91" providerId="LiveId" clId="{F18D6A00-1A47-4B71-959D-56C884A49D7E}" dt="2022-06-05T02:57:24.643" v="598"/>
        <pc:sldMkLst>
          <pc:docMk/>
          <pc:sldMk cId="3840223221" sldId="260"/>
        </pc:sldMkLst>
        <pc:spChg chg="mod">
          <ac:chgData name="Sravanthi Nallandula" userId="fdb1bf37979aff91" providerId="LiveId" clId="{F18D6A00-1A47-4B71-959D-56C884A49D7E}" dt="2022-06-05T02:57:24.643" v="598"/>
          <ac:spMkLst>
            <pc:docMk/>
            <pc:sldMk cId="3840223221" sldId="260"/>
            <ac:spMk id="2" creationId="{AE382C0F-AC2F-FA5D-A02D-BB3177FD725D}"/>
          </ac:spMkLst>
        </pc:spChg>
        <pc:spChg chg="del">
          <ac:chgData name="Sravanthi Nallandula" userId="fdb1bf37979aff91" providerId="LiveId" clId="{F18D6A00-1A47-4B71-959D-56C884A49D7E}" dt="2022-06-05T02:34:41.925" v="133" actId="22"/>
          <ac:spMkLst>
            <pc:docMk/>
            <pc:sldMk cId="3840223221" sldId="260"/>
            <ac:spMk id="3" creationId="{D7F363F5-DD7F-E1BD-721E-4FB22AE54A03}"/>
          </ac:spMkLst>
        </pc:spChg>
        <pc:picChg chg="add mod ord">
          <ac:chgData name="Sravanthi Nallandula" userId="fdb1bf37979aff91" providerId="LiveId" clId="{F18D6A00-1A47-4B71-959D-56C884A49D7E}" dt="2022-06-05T02:57:24.643" v="598"/>
          <ac:picMkLst>
            <pc:docMk/>
            <pc:sldMk cId="3840223221" sldId="260"/>
            <ac:picMk id="5" creationId="{6474FDA4-838C-73D1-A9D8-4B995CC4AF04}"/>
          </ac:picMkLst>
        </pc:picChg>
      </pc:sldChg>
      <pc:sldChg chg="addSp delSp modSp new mod">
        <pc:chgData name="Sravanthi Nallandula" userId="fdb1bf37979aff91" providerId="LiveId" clId="{F18D6A00-1A47-4B71-959D-56C884A49D7E}" dt="2022-06-05T02:57:24.643" v="598"/>
        <pc:sldMkLst>
          <pc:docMk/>
          <pc:sldMk cId="3198008379" sldId="261"/>
        </pc:sldMkLst>
        <pc:spChg chg="mod">
          <ac:chgData name="Sravanthi Nallandula" userId="fdb1bf37979aff91" providerId="LiveId" clId="{F18D6A00-1A47-4B71-959D-56C884A49D7E}" dt="2022-06-05T02:57:24.643" v="598"/>
          <ac:spMkLst>
            <pc:docMk/>
            <pc:sldMk cId="3198008379" sldId="261"/>
            <ac:spMk id="2" creationId="{26B62D62-3696-37C0-4003-E7CE9DB7623A}"/>
          </ac:spMkLst>
        </pc:spChg>
        <pc:spChg chg="del">
          <ac:chgData name="Sravanthi Nallandula" userId="fdb1bf37979aff91" providerId="LiveId" clId="{F18D6A00-1A47-4B71-959D-56C884A49D7E}" dt="2022-06-05T02:35:06.781" v="157" actId="22"/>
          <ac:spMkLst>
            <pc:docMk/>
            <pc:sldMk cId="3198008379" sldId="261"/>
            <ac:spMk id="3" creationId="{B126B206-D106-ED59-A782-91E32CF80287}"/>
          </ac:spMkLst>
        </pc:spChg>
        <pc:spChg chg="add del mod">
          <ac:chgData name="Sravanthi Nallandula" userId="fdb1bf37979aff91" providerId="LiveId" clId="{F18D6A00-1A47-4B71-959D-56C884A49D7E}" dt="2022-06-05T02:35:42.183" v="162"/>
          <ac:spMkLst>
            <pc:docMk/>
            <pc:sldMk cId="3198008379" sldId="261"/>
            <ac:spMk id="7" creationId="{CB54A547-09D7-9414-4D51-463786D84133}"/>
          </ac:spMkLst>
        </pc:spChg>
        <pc:picChg chg="add del mod ord">
          <ac:chgData name="Sravanthi Nallandula" userId="fdb1bf37979aff91" providerId="LiveId" clId="{F18D6A00-1A47-4B71-959D-56C884A49D7E}" dt="2022-06-05T02:35:26.628" v="158" actId="478"/>
          <ac:picMkLst>
            <pc:docMk/>
            <pc:sldMk cId="3198008379" sldId="261"/>
            <ac:picMk id="5" creationId="{D2A7D8AA-2AED-BC9A-C5C7-DE78C1F1EA4C}"/>
          </ac:picMkLst>
        </pc:picChg>
        <pc:picChg chg="add del mod">
          <ac:chgData name="Sravanthi Nallandula" userId="fdb1bf37979aff91" providerId="LiveId" clId="{F18D6A00-1A47-4B71-959D-56C884A49D7E}" dt="2022-06-05T02:35:40.223" v="161" actId="21"/>
          <ac:picMkLst>
            <pc:docMk/>
            <pc:sldMk cId="3198008379" sldId="261"/>
            <ac:picMk id="9" creationId="{7CE6C46A-1091-82D0-748A-A77826EF5246}"/>
          </ac:picMkLst>
        </pc:picChg>
        <pc:picChg chg="add mod">
          <ac:chgData name="Sravanthi Nallandula" userId="fdb1bf37979aff91" providerId="LiveId" clId="{F18D6A00-1A47-4B71-959D-56C884A49D7E}" dt="2022-06-05T02:57:24.643" v="598"/>
          <ac:picMkLst>
            <pc:docMk/>
            <pc:sldMk cId="3198008379" sldId="261"/>
            <ac:picMk id="10" creationId="{3EF66532-3E6B-0A93-B0C3-C0BD4F3AB184}"/>
          </ac:picMkLst>
        </pc:picChg>
      </pc:sldChg>
      <pc:sldChg chg="addSp delSp modSp new mod">
        <pc:chgData name="Sravanthi Nallandula" userId="fdb1bf37979aff91" providerId="LiveId" clId="{F18D6A00-1A47-4B71-959D-56C884A49D7E}" dt="2022-06-05T02:57:24.643" v="598"/>
        <pc:sldMkLst>
          <pc:docMk/>
          <pc:sldMk cId="49763969" sldId="262"/>
        </pc:sldMkLst>
        <pc:spChg chg="mod">
          <ac:chgData name="Sravanthi Nallandula" userId="fdb1bf37979aff91" providerId="LiveId" clId="{F18D6A00-1A47-4B71-959D-56C884A49D7E}" dt="2022-06-05T02:57:24.643" v="598"/>
          <ac:spMkLst>
            <pc:docMk/>
            <pc:sldMk cId="49763969" sldId="262"/>
            <ac:spMk id="2" creationId="{FBBD01E8-F8E3-4DA4-1E70-BEBB1D5A624C}"/>
          </ac:spMkLst>
        </pc:spChg>
        <pc:spChg chg="del">
          <ac:chgData name="Sravanthi Nallandula" userId="fdb1bf37979aff91" providerId="LiveId" clId="{F18D6A00-1A47-4B71-959D-56C884A49D7E}" dt="2022-06-05T02:36:12.392" v="178" actId="22"/>
          <ac:spMkLst>
            <pc:docMk/>
            <pc:sldMk cId="49763969" sldId="262"/>
            <ac:spMk id="3" creationId="{62505B88-A319-BE8E-5AAD-8D44784C26EE}"/>
          </ac:spMkLst>
        </pc:spChg>
        <pc:picChg chg="add mod ord">
          <ac:chgData name="Sravanthi Nallandula" userId="fdb1bf37979aff91" providerId="LiveId" clId="{F18D6A00-1A47-4B71-959D-56C884A49D7E}" dt="2022-06-05T02:57:24.643" v="598"/>
          <ac:picMkLst>
            <pc:docMk/>
            <pc:sldMk cId="49763969" sldId="262"/>
            <ac:picMk id="5" creationId="{14F46529-0752-2F49-7339-A602CDEDE06D}"/>
          </ac:picMkLst>
        </pc:picChg>
      </pc:sldChg>
      <pc:sldChg chg="addSp delSp modSp new mod">
        <pc:chgData name="Sravanthi Nallandula" userId="fdb1bf37979aff91" providerId="LiveId" clId="{F18D6A00-1A47-4B71-959D-56C884A49D7E}" dt="2022-06-05T02:57:24.643" v="598"/>
        <pc:sldMkLst>
          <pc:docMk/>
          <pc:sldMk cId="517925674" sldId="263"/>
        </pc:sldMkLst>
        <pc:spChg chg="mod">
          <ac:chgData name="Sravanthi Nallandula" userId="fdb1bf37979aff91" providerId="LiveId" clId="{F18D6A00-1A47-4B71-959D-56C884A49D7E}" dt="2022-06-05T02:57:24.643" v="598"/>
          <ac:spMkLst>
            <pc:docMk/>
            <pc:sldMk cId="517925674" sldId="263"/>
            <ac:spMk id="2" creationId="{ADDD6197-BD61-28BE-6A37-BB7395153328}"/>
          </ac:spMkLst>
        </pc:spChg>
        <pc:spChg chg="del">
          <ac:chgData name="Sravanthi Nallandula" userId="fdb1bf37979aff91" providerId="LiveId" clId="{F18D6A00-1A47-4B71-959D-56C884A49D7E}" dt="2022-06-05T02:36:58.727" v="195" actId="22"/>
          <ac:spMkLst>
            <pc:docMk/>
            <pc:sldMk cId="517925674" sldId="263"/>
            <ac:spMk id="3" creationId="{9D676626-B6CA-06E3-5B89-67D6D789F8A5}"/>
          </ac:spMkLst>
        </pc:spChg>
        <pc:picChg chg="add mod ord">
          <ac:chgData name="Sravanthi Nallandula" userId="fdb1bf37979aff91" providerId="LiveId" clId="{F18D6A00-1A47-4B71-959D-56C884A49D7E}" dt="2022-06-05T02:57:24.643" v="598"/>
          <ac:picMkLst>
            <pc:docMk/>
            <pc:sldMk cId="517925674" sldId="263"/>
            <ac:picMk id="5" creationId="{0FEA0E01-9F36-9573-639E-94B95BB8A052}"/>
          </ac:picMkLst>
        </pc:picChg>
      </pc:sldChg>
      <pc:sldChg chg="addSp delSp modSp new mod modNotesTx">
        <pc:chgData name="Sravanthi Nallandula" userId="fdb1bf37979aff91" providerId="LiveId" clId="{F18D6A00-1A47-4B71-959D-56C884A49D7E}" dt="2022-06-05T02:57:24.643" v="598"/>
        <pc:sldMkLst>
          <pc:docMk/>
          <pc:sldMk cId="4260082639" sldId="264"/>
        </pc:sldMkLst>
        <pc:spChg chg="mod">
          <ac:chgData name="Sravanthi Nallandula" userId="fdb1bf37979aff91" providerId="LiveId" clId="{F18D6A00-1A47-4B71-959D-56C884A49D7E}" dt="2022-06-05T02:57:24.643" v="598"/>
          <ac:spMkLst>
            <pc:docMk/>
            <pc:sldMk cId="4260082639" sldId="264"/>
            <ac:spMk id="2" creationId="{0C931ECA-2D2F-4317-35C7-86877C436F52}"/>
          </ac:spMkLst>
        </pc:spChg>
        <pc:spChg chg="del">
          <ac:chgData name="Sravanthi Nallandula" userId="fdb1bf37979aff91" providerId="LiveId" clId="{F18D6A00-1A47-4B71-959D-56C884A49D7E}" dt="2022-06-05T02:38:02.778" v="219" actId="22"/>
          <ac:spMkLst>
            <pc:docMk/>
            <pc:sldMk cId="4260082639" sldId="264"/>
            <ac:spMk id="3" creationId="{DE56189B-C96C-FCA1-2F14-89369E32DB92}"/>
          </ac:spMkLst>
        </pc:spChg>
        <pc:picChg chg="add mod ord">
          <ac:chgData name="Sravanthi Nallandula" userId="fdb1bf37979aff91" providerId="LiveId" clId="{F18D6A00-1A47-4B71-959D-56C884A49D7E}" dt="2022-06-05T02:57:24.643" v="598"/>
          <ac:picMkLst>
            <pc:docMk/>
            <pc:sldMk cId="4260082639" sldId="264"/>
            <ac:picMk id="5" creationId="{75C1C457-4FEF-259B-5BC4-F80EAAB42DD5}"/>
          </ac:picMkLst>
        </pc:picChg>
      </pc:sldChg>
      <pc:sldChg chg="addSp delSp modSp new mod">
        <pc:chgData name="Sravanthi Nallandula" userId="fdb1bf37979aff91" providerId="LiveId" clId="{F18D6A00-1A47-4B71-959D-56C884A49D7E}" dt="2022-06-05T02:57:24.643" v="598"/>
        <pc:sldMkLst>
          <pc:docMk/>
          <pc:sldMk cId="2261006325" sldId="265"/>
        </pc:sldMkLst>
        <pc:spChg chg="mod">
          <ac:chgData name="Sravanthi Nallandula" userId="fdb1bf37979aff91" providerId="LiveId" clId="{F18D6A00-1A47-4B71-959D-56C884A49D7E}" dt="2022-06-05T02:57:24.643" v="598"/>
          <ac:spMkLst>
            <pc:docMk/>
            <pc:sldMk cId="2261006325" sldId="265"/>
            <ac:spMk id="2" creationId="{0C944B1B-AC8E-167B-BDEC-0D1ACDBD38E5}"/>
          </ac:spMkLst>
        </pc:spChg>
        <pc:spChg chg="del">
          <ac:chgData name="Sravanthi Nallandula" userId="fdb1bf37979aff91" providerId="LiveId" clId="{F18D6A00-1A47-4B71-959D-56C884A49D7E}" dt="2022-06-05T02:39:18.671" v="249" actId="22"/>
          <ac:spMkLst>
            <pc:docMk/>
            <pc:sldMk cId="2261006325" sldId="265"/>
            <ac:spMk id="3" creationId="{423A4D25-7DA6-2E3A-7C1A-C9980C2371A3}"/>
          </ac:spMkLst>
        </pc:spChg>
        <pc:picChg chg="add mod ord">
          <ac:chgData name="Sravanthi Nallandula" userId="fdb1bf37979aff91" providerId="LiveId" clId="{F18D6A00-1A47-4B71-959D-56C884A49D7E}" dt="2022-06-05T02:57:24.643" v="598"/>
          <ac:picMkLst>
            <pc:docMk/>
            <pc:sldMk cId="2261006325" sldId="265"/>
            <ac:picMk id="5" creationId="{A959FB44-378D-6DA9-872F-1ECCAB404CB8}"/>
          </ac:picMkLst>
        </pc:picChg>
      </pc:sldChg>
      <pc:sldChg chg="addSp delSp modSp new mod">
        <pc:chgData name="Sravanthi Nallandula" userId="fdb1bf37979aff91" providerId="LiveId" clId="{F18D6A00-1A47-4B71-959D-56C884A49D7E}" dt="2022-06-05T02:57:24.643" v="598"/>
        <pc:sldMkLst>
          <pc:docMk/>
          <pc:sldMk cId="1892742050" sldId="266"/>
        </pc:sldMkLst>
        <pc:spChg chg="mod">
          <ac:chgData name="Sravanthi Nallandula" userId="fdb1bf37979aff91" providerId="LiveId" clId="{F18D6A00-1A47-4B71-959D-56C884A49D7E}" dt="2022-06-05T02:57:24.643" v="598"/>
          <ac:spMkLst>
            <pc:docMk/>
            <pc:sldMk cId="1892742050" sldId="266"/>
            <ac:spMk id="2" creationId="{59386D72-045A-79E5-5404-8A5F70850C2F}"/>
          </ac:spMkLst>
        </pc:spChg>
        <pc:spChg chg="del">
          <ac:chgData name="Sravanthi Nallandula" userId="fdb1bf37979aff91" providerId="LiveId" clId="{F18D6A00-1A47-4B71-959D-56C884A49D7E}" dt="2022-06-05T02:39:48.388" v="251" actId="22"/>
          <ac:spMkLst>
            <pc:docMk/>
            <pc:sldMk cId="1892742050" sldId="266"/>
            <ac:spMk id="3" creationId="{B19CC9EB-B100-A764-3115-B4571DC9B17F}"/>
          </ac:spMkLst>
        </pc:spChg>
        <pc:picChg chg="add mod ord">
          <ac:chgData name="Sravanthi Nallandula" userId="fdb1bf37979aff91" providerId="LiveId" clId="{F18D6A00-1A47-4B71-959D-56C884A49D7E}" dt="2022-06-05T02:57:24.643" v="598"/>
          <ac:picMkLst>
            <pc:docMk/>
            <pc:sldMk cId="1892742050" sldId="266"/>
            <ac:picMk id="5" creationId="{BA0C7FC8-AEE4-5971-1554-A6C72CA5F3C8}"/>
          </ac:picMkLst>
        </pc:picChg>
      </pc:sldChg>
      <pc:sldChg chg="addSp delSp modSp new mod modNotesTx">
        <pc:chgData name="Sravanthi Nallandula" userId="fdb1bf37979aff91" providerId="LiveId" clId="{F18D6A00-1A47-4B71-959D-56C884A49D7E}" dt="2022-06-05T02:57:24.643" v="598"/>
        <pc:sldMkLst>
          <pc:docMk/>
          <pc:sldMk cId="2586553973" sldId="267"/>
        </pc:sldMkLst>
        <pc:spChg chg="mod">
          <ac:chgData name="Sravanthi Nallandula" userId="fdb1bf37979aff91" providerId="LiveId" clId="{F18D6A00-1A47-4B71-959D-56C884A49D7E}" dt="2022-06-05T02:57:24.643" v="598"/>
          <ac:spMkLst>
            <pc:docMk/>
            <pc:sldMk cId="2586553973" sldId="267"/>
            <ac:spMk id="2" creationId="{80EBD356-1618-9C05-8E70-0563B11C3688}"/>
          </ac:spMkLst>
        </pc:spChg>
        <pc:spChg chg="del">
          <ac:chgData name="Sravanthi Nallandula" userId="fdb1bf37979aff91" providerId="LiveId" clId="{F18D6A00-1A47-4B71-959D-56C884A49D7E}" dt="2022-06-05T02:40:47.836" v="288" actId="22"/>
          <ac:spMkLst>
            <pc:docMk/>
            <pc:sldMk cId="2586553973" sldId="267"/>
            <ac:spMk id="3" creationId="{4FDA9CF9-E8E4-F6D5-9F2A-77E0DE7C110A}"/>
          </ac:spMkLst>
        </pc:spChg>
        <pc:picChg chg="add mod ord">
          <ac:chgData name="Sravanthi Nallandula" userId="fdb1bf37979aff91" providerId="LiveId" clId="{F18D6A00-1A47-4B71-959D-56C884A49D7E}" dt="2022-06-05T02:57:24.643" v="598"/>
          <ac:picMkLst>
            <pc:docMk/>
            <pc:sldMk cId="2586553973" sldId="267"/>
            <ac:picMk id="5" creationId="{EAC2FF79-99DD-261E-4BF6-83D0B0573B02}"/>
          </ac:picMkLst>
        </pc:picChg>
      </pc:sldChg>
      <pc:sldChg chg="addSp delSp modSp new mod modNotesTx">
        <pc:chgData name="Sravanthi Nallandula" userId="fdb1bf37979aff91" providerId="LiveId" clId="{F18D6A00-1A47-4B71-959D-56C884A49D7E}" dt="2022-06-05T02:57:24.643" v="598"/>
        <pc:sldMkLst>
          <pc:docMk/>
          <pc:sldMk cId="3593129395" sldId="268"/>
        </pc:sldMkLst>
        <pc:spChg chg="mod">
          <ac:chgData name="Sravanthi Nallandula" userId="fdb1bf37979aff91" providerId="LiveId" clId="{F18D6A00-1A47-4B71-959D-56C884A49D7E}" dt="2022-06-05T02:57:24.643" v="598"/>
          <ac:spMkLst>
            <pc:docMk/>
            <pc:sldMk cId="3593129395" sldId="268"/>
            <ac:spMk id="2" creationId="{80787791-EF19-1F08-B126-787073B5F12D}"/>
          </ac:spMkLst>
        </pc:spChg>
        <pc:spChg chg="del">
          <ac:chgData name="Sravanthi Nallandula" userId="fdb1bf37979aff91" providerId="LiveId" clId="{F18D6A00-1A47-4B71-959D-56C884A49D7E}" dt="2022-06-05T02:41:55.513" v="293" actId="22"/>
          <ac:spMkLst>
            <pc:docMk/>
            <pc:sldMk cId="3593129395" sldId="268"/>
            <ac:spMk id="3" creationId="{07E7DA3C-2DC7-1944-E40D-370F5405F45F}"/>
          </ac:spMkLst>
        </pc:spChg>
        <pc:picChg chg="add mod ord">
          <ac:chgData name="Sravanthi Nallandula" userId="fdb1bf37979aff91" providerId="LiveId" clId="{F18D6A00-1A47-4B71-959D-56C884A49D7E}" dt="2022-06-05T02:57:24.643" v="598"/>
          <ac:picMkLst>
            <pc:docMk/>
            <pc:sldMk cId="3593129395" sldId="268"/>
            <ac:picMk id="5" creationId="{1A2875E2-BC3F-24CF-84B5-D77FB58BC7D3}"/>
          </ac:picMkLst>
        </pc:picChg>
      </pc:sldChg>
      <pc:sldChg chg="addSp delSp modSp new mod modNotesTx">
        <pc:chgData name="Sravanthi Nallandula" userId="fdb1bf37979aff91" providerId="LiveId" clId="{F18D6A00-1A47-4B71-959D-56C884A49D7E}" dt="2022-06-05T02:57:24.643" v="598"/>
        <pc:sldMkLst>
          <pc:docMk/>
          <pc:sldMk cId="3249295587" sldId="269"/>
        </pc:sldMkLst>
        <pc:spChg chg="mod">
          <ac:chgData name="Sravanthi Nallandula" userId="fdb1bf37979aff91" providerId="LiveId" clId="{F18D6A00-1A47-4B71-959D-56C884A49D7E}" dt="2022-06-05T02:57:24.643" v="598"/>
          <ac:spMkLst>
            <pc:docMk/>
            <pc:sldMk cId="3249295587" sldId="269"/>
            <ac:spMk id="2" creationId="{0A7E34EB-4C43-767F-E7A3-A561DA9D2E98}"/>
          </ac:spMkLst>
        </pc:spChg>
        <pc:spChg chg="del">
          <ac:chgData name="Sravanthi Nallandula" userId="fdb1bf37979aff91" providerId="LiveId" clId="{F18D6A00-1A47-4B71-959D-56C884A49D7E}" dt="2022-06-05T02:43:22.778" v="317" actId="22"/>
          <ac:spMkLst>
            <pc:docMk/>
            <pc:sldMk cId="3249295587" sldId="269"/>
            <ac:spMk id="3" creationId="{EB2D6C71-D61B-8433-B81A-26E2C7FE49B0}"/>
          </ac:spMkLst>
        </pc:spChg>
        <pc:picChg chg="add mod ord">
          <ac:chgData name="Sravanthi Nallandula" userId="fdb1bf37979aff91" providerId="LiveId" clId="{F18D6A00-1A47-4B71-959D-56C884A49D7E}" dt="2022-06-05T02:57:24.643" v="598"/>
          <ac:picMkLst>
            <pc:docMk/>
            <pc:sldMk cId="3249295587" sldId="269"/>
            <ac:picMk id="5" creationId="{29A4350B-9DF1-4E0E-CFC8-CECBF5A153EA}"/>
          </ac:picMkLst>
        </pc:picChg>
      </pc:sldChg>
      <pc:sldChg chg="addSp delSp modSp new mod modNotesTx">
        <pc:chgData name="Sravanthi Nallandula" userId="fdb1bf37979aff91" providerId="LiveId" clId="{F18D6A00-1A47-4B71-959D-56C884A49D7E}" dt="2022-06-05T02:57:24.643" v="598"/>
        <pc:sldMkLst>
          <pc:docMk/>
          <pc:sldMk cId="2552096813" sldId="270"/>
        </pc:sldMkLst>
        <pc:spChg chg="mod">
          <ac:chgData name="Sravanthi Nallandula" userId="fdb1bf37979aff91" providerId="LiveId" clId="{F18D6A00-1A47-4B71-959D-56C884A49D7E}" dt="2022-06-05T02:57:24.643" v="598"/>
          <ac:spMkLst>
            <pc:docMk/>
            <pc:sldMk cId="2552096813" sldId="270"/>
            <ac:spMk id="2" creationId="{5EB47BD6-6A45-3CAF-329B-2D777CB95B3A}"/>
          </ac:spMkLst>
        </pc:spChg>
        <pc:spChg chg="del">
          <ac:chgData name="Sravanthi Nallandula" userId="fdb1bf37979aff91" providerId="LiveId" clId="{F18D6A00-1A47-4B71-959D-56C884A49D7E}" dt="2022-06-05T02:44:58.138" v="441" actId="22"/>
          <ac:spMkLst>
            <pc:docMk/>
            <pc:sldMk cId="2552096813" sldId="270"/>
            <ac:spMk id="3" creationId="{307B30B0-9C2F-62B3-867E-F6482AB3A98E}"/>
          </ac:spMkLst>
        </pc:spChg>
        <pc:picChg chg="add mod ord">
          <ac:chgData name="Sravanthi Nallandula" userId="fdb1bf37979aff91" providerId="LiveId" clId="{F18D6A00-1A47-4B71-959D-56C884A49D7E}" dt="2022-06-05T02:45:36.076" v="448" actId="14100"/>
          <ac:picMkLst>
            <pc:docMk/>
            <pc:sldMk cId="2552096813" sldId="270"/>
            <ac:picMk id="5" creationId="{B767B870-E264-1136-0619-7B448B85A00D}"/>
          </ac:picMkLst>
        </pc:picChg>
        <pc:picChg chg="add mod">
          <ac:chgData name="Sravanthi Nallandula" userId="fdb1bf37979aff91" providerId="LiveId" clId="{F18D6A00-1A47-4B71-959D-56C884A49D7E}" dt="2022-06-05T02:45:32.484" v="447" actId="1076"/>
          <ac:picMkLst>
            <pc:docMk/>
            <pc:sldMk cId="2552096813" sldId="270"/>
            <ac:picMk id="7" creationId="{8CF2BE39-202A-1757-964B-9B07329B205B}"/>
          </ac:picMkLst>
        </pc:picChg>
      </pc:sldChg>
      <pc:sldChg chg="addSp delSp modSp new mod modNotesTx">
        <pc:chgData name="Sravanthi Nallandula" userId="fdb1bf37979aff91" providerId="LiveId" clId="{F18D6A00-1A47-4B71-959D-56C884A49D7E}" dt="2022-06-05T02:57:24.643" v="598"/>
        <pc:sldMkLst>
          <pc:docMk/>
          <pc:sldMk cId="4054848321" sldId="271"/>
        </pc:sldMkLst>
        <pc:spChg chg="mod">
          <ac:chgData name="Sravanthi Nallandula" userId="fdb1bf37979aff91" providerId="LiveId" clId="{F18D6A00-1A47-4B71-959D-56C884A49D7E}" dt="2022-06-05T02:57:24.643" v="598"/>
          <ac:spMkLst>
            <pc:docMk/>
            <pc:sldMk cId="4054848321" sldId="271"/>
            <ac:spMk id="2" creationId="{B817332A-3747-4A70-30D3-27F77DF1FD59}"/>
          </ac:spMkLst>
        </pc:spChg>
        <pc:spChg chg="del">
          <ac:chgData name="Sravanthi Nallandula" userId="fdb1bf37979aff91" providerId="LiveId" clId="{F18D6A00-1A47-4B71-959D-56C884A49D7E}" dt="2022-06-05T02:46:31.313" v="489" actId="22"/>
          <ac:spMkLst>
            <pc:docMk/>
            <pc:sldMk cId="4054848321" sldId="271"/>
            <ac:spMk id="3" creationId="{E0565BD8-633B-800C-6024-246C4CE4FA7F}"/>
          </ac:spMkLst>
        </pc:spChg>
        <pc:picChg chg="add mod ord">
          <ac:chgData name="Sravanthi Nallandula" userId="fdb1bf37979aff91" providerId="LiveId" clId="{F18D6A00-1A47-4B71-959D-56C884A49D7E}" dt="2022-06-05T02:57:24.643" v="598"/>
          <ac:picMkLst>
            <pc:docMk/>
            <pc:sldMk cId="4054848321" sldId="271"/>
            <ac:picMk id="5" creationId="{CC67A2A4-1E94-D1FF-F1AA-8872D66228AB}"/>
          </ac:picMkLst>
        </pc:picChg>
      </pc:sldChg>
      <pc:sldChg chg="addSp delSp modSp new mod modNotesTx">
        <pc:chgData name="Sravanthi Nallandula" userId="fdb1bf37979aff91" providerId="LiveId" clId="{F18D6A00-1A47-4B71-959D-56C884A49D7E}" dt="2022-06-05T02:57:24.643" v="598"/>
        <pc:sldMkLst>
          <pc:docMk/>
          <pc:sldMk cId="3484254152" sldId="272"/>
        </pc:sldMkLst>
        <pc:spChg chg="mod">
          <ac:chgData name="Sravanthi Nallandula" userId="fdb1bf37979aff91" providerId="LiveId" clId="{F18D6A00-1A47-4B71-959D-56C884A49D7E}" dt="2022-06-05T02:57:24.643" v="598"/>
          <ac:spMkLst>
            <pc:docMk/>
            <pc:sldMk cId="3484254152" sldId="272"/>
            <ac:spMk id="2" creationId="{1A30125A-93FE-B9B9-2125-849CE67A2C8C}"/>
          </ac:spMkLst>
        </pc:spChg>
        <pc:spChg chg="del">
          <ac:chgData name="Sravanthi Nallandula" userId="fdb1bf37979aff91" providerId="LiveId" clId="{F18D6A00-1A47-4B71-959D-56C884A49D7E}" dt="2022-06-05T02:47:28.915" v="493" actId="22"/>
          <ac:spMkLst>
            <pc:docMk/>
            <pc:sldMk cId="3484254152" sldId="272"/>
            <ac:spMk id="3" creationId="{BB055F4A-B21A-8E23-36EA-D7418B694BC8}"/>
          </ac:spMkLst>
        </pc:spChg>
        <pc:picChg chg="add mod ord">
          <ac:chgData name="Sravanthi Nallandula" userId="fdb1bf37979aff91" providerId="LiveId" clId="{F18D6A00-1A47-4B71-959D-56C884A49D7E}" dt="2022-06-05T02:47:34.337" v="495" actId="14100"/>
          <ac:picMkLst>
            <pc:docMk/>
            <pc:sldMk cId="3484254152" sldId="272"/>
            <ac:picMk id="5" creationId="{54FE4B58-5FAF-181C-7866-DA226B9E4038}"/>
          </ac:picMkLst>
        </pc:picChg>
      </pc:sldChg>
      <pc:sldChg chg="addSp delSp modSp new mod modNotesTx">
        <pc:chgData name="Sravanthi Nallandula" userId="fdb1bf37979aff91" providerId="LiveId" clId="{F18D6A00-1A47-4B71-959D-56C884A49D7E}" dt="2022-06-05T02:57:24.643" v="598"/>
        <pc:sldMkLst>
          <pc:docMk/>
          <pc:sldMk cId="2137659066" sldId="273"/>
        </pc:sldMkLst>
        <pc:spChg chg="mod">
          <ac:chgData name="Sravanthi Nallandula" userId="fdb1bf37979aff91" providerId="LiveId" clId="{F18D6A00-1A47-4B71-959D-56C884A49D7E}" dt="2022-06-05T02:57:24.643" v="598"/>
          <ac:spMkLst>
            <pc:docMk/>
            <pc:sldMk cId="2137659066" sldId="273"/>
            <ac:spMk id="2" creationId="{FC3DB08A-0142-073C-00D0-E8A76813EADF}"/>
          </ac:spMkLst>
        </pc:spChg>
        <pc:spChg chg="del">
          <ac:chgData name="Sravanthi Nallandula" userId="fdb1bf37979aff91" providerId="LiveId" clId="{F18D6A00-1A47-4B71-959D-56C884A49D7E}" dt="2022-06-05T02:48:24.030" v="522" actId="22"/>
          <ac:spMkLst>
            <pc:docMk/>
            <pc:sldMk cId="2137659066" sldId="273"/>
            <ac:spMk id="3" creationId="{EB0E5C29-B0BC-436E-8C68-C5794B222690}"/>
          </ac:spMkLst>
        </pc:spChg>
        <pc:picChg chg="add mod ord">
          <ac:chgData name="Sravanthi Nallandula" userId="fdb1bf37979aff91" providerId="LiveId" clId="{F18D6A00-1A47-4B71-959D-56C884A49D7E}" dt="2022-06-05T02:48:32.982" v="524" actId="14100"/>
          <ac:picMkLst>
            <pc:docMk/>
            <pc:sldMk cId="2137659066" sldId="273"/>
            <ac:picMk id="5" creationId="{9F5CD925-61C7-37A5-33BC-80044497FB19}"/>
          </ac:picMkLst>
        </pc:picChg>
        <pc:picChg chg="add mod">
          <ac:chgData name="Sravanthi Nallandula" userId="fdb1bf37979aff91" providerId="LiveId" clId="{F18D6A00-1A47-4B71-959D-56C884A49D7E}" dt="2022-06-05T02:49:06.798" v="530" actId="14100"/>
          <ac:picMkLst>
            <pc:docMk/>
            <pc:sldMk cId="2137659066" sldId="273"/>
            <ac:picMk id="7" creationId="{CE035D03-38C7-3E3F-B351-1887230C5444}"/>
          </ac:picMkLst>
        </pc:picChg>
      </pc:sldChg>
      <pc:sldChg chg="addSp delSp modSp new mod">
        <pc:chgData name="Sravanthi Nallandula" userId="fdb1bf37979aff91" providerId="LiveId" clId="{F18D6A00-1A47-4B71-959D-56C884A49D7E}" dt="2022-06-05T02:57:24.643" v="598"/>
        <pc:sldMkLst>
          <pc:docMk/>
          <pc:sldMk cId="2065737739" sldId="274"/>
        </pc:sldMkLst>
        <pc:spChg chg="mod">
          <ac:chgData name="Sravanthi Nallandula" userId="fdb1bf37979aff91" providerId="LiveId" clId="{F18D6A00-1A47-4B71-959D-56C884A49D7E}" dt="2022-06-05T02:57:24.643" v="598"/>
          <ac:spMkLst>
            <pc:docMk/>
            <pc:sldMk cId="2065737739" sldId="274"/>
            <ac:spMk id="2" creationId="{4D1EDF8B-EE54-CC58-9A63-5E2257C7C88B}"/>
          </ac:spMkLst>
        </pc:spChg>
        <pc:spChg chg="del">
          <ac:chgData name="Sravanthi Nallandula" userId="fdb1bf37979aff91" providerId="LiveId" clId="{F18D6A00-1A47-4B71-959D-56C884A49D7E}" dt="2022-06-05T02:50:22.445" v="534" actId="22"/>
          <ac:spMkLst>
            <pc:docMk/>
            <pc:sldMk cId="2065737739" sldId="274"/>
            <ac:spMk id="3" creationId="{18C98E7E-5C19-9F52-DA0B-C3003540C6F6}"/>
          </ac:spMkLst>
        </pc:spChg>
        <pc:picChg chg="add mod ord">
          <ac:chgData name="Sravanthi Nallandula" userId="fdb1bf37979aff91" providerId="LiveId" clId="{F18D6A00-1A47-4B71-959D-56C884A49D7E}" dt="2022-06-05T02:57:24.643" v="598"/>
          <ac:picMkLst>
            <pc:docMk/>
            <pc:sldMk cId="2065737739" sldId="274"/>
            <ac:picMk id="5" creationId="{267BD509-878E-F649-E915-3DA94159F253}"/>
          </ac:picMkLst>
        </pc:picChg>
      </pc:sldChg>
      <pc:sldChg chg="addSp delSp modSp new mod">
        <pc:chgData name="Sravanthi Nallandula" userId="fdb1bf37979aff91" providerId="LiveId" clId="{F18D6A00-1A47-4B71-959D-56C884A49D7E}" dt="2022-06-05T02:57:24.643" v="598"/>
        <pc:sldMkLst>
          <pc:docMk/>
          <pc:sldMk cId="1011268176" sldId="275"/>
        </pc:sldMkLst>
        <pc:spChg chg="mod">
          <ac:chgData name="Sravanthi Nallandula" userId="fdb1bf37979aff91" providerId="LiveId" clId="{F18D6A00-1A47-4B71-959D-56C884A49D7E}" dt="2022-06-05T02:57:24.643" v="598"/>
          <ac:spMkLst>
            <pc:docMk/>
            <pc:sldMk cId="1011268176" sldId="275"/>
            <ac:spMk id="2" creationId="{04CF3D4A-5B77-5643-0830-2F25E79D2492}"/>
          </ac:spMkLst>
        </pc:spChg>
        <pc:spChg chg="add del mod">
          <ac:chgData name="Sravanthi Nallandula" userId="fdb1bf37979aff91" providerId="LiveId" clId="{F18D6A00-1A47-4B71-959D-56C884A49D7E}" dt="2022-06-05T02:57:24.643" v="598"/>
          <ac:spMkLst>
            <pc:docMk/>
            <pc:sldMk cId="1011268176" sldId="275"/>
            <ac:spMk id="3" creationId="{CAD4C5B1-7801-AD8A-2C03-96E52A840A94}"/>
          </ac:spMkLst>
        </pc:spChg>
        <pc:picChg chg="add del mod ord">
          <ac:chgData name="Sravanthi Nallandula" userId="fdb1bf37979aff91" providerId="LiveId" clId="{F18D6A00-1A47-4B71-959D-56C884A49D7E}" dt="2022-06-05T02:51:17.461" v="565" actId="22"/>
          <ac:picMkLst>
            <pc:docMk/>
            <pc:sldMk cId="1011268176" sldId="275"/>
            <ac:picMk id="5" creationId="{AAF9B0AA-CCFC-C057-D7F4-BE219CD459BA}"/>
          </ac:picMkLst>
        </pc:picChg>
        <pc:picChg chg="add mod">
          <ac:chgData name="Sravanthi Nallandula" userId="fdb1bf37979aff91" providerId="LiveId" clId="{F18D6A00-1A47-4B71-959D-56C884A49D7E}" dt="2022-06-05T02:51:44.953" v="569" actId="1076"/>
          <ac:picMkLst>
            <pc:docMk/>
            <pc:sldMk cId="1011268176" sldId="275"/>
            <ac:picMk id="7" creationId="{FF5AE634-9D11-AB30-19FE-DEEDDA9FDC9F}"/>
          </ac:picMkLst>
        </pc:picChg>
      </pc:sldChg>
      <pc:sldChg chg="addSp delSp modSp new mod modNotesTx">
        <pc:chgData name="Sravanthi Nallandula" userId="fdb1bf37979aff91" providerId="LiveId" clId="{F18D6A00-1A47-4B71-959D-56C884A49D7E}" dt="2022-06-05T02:57:24.643" v="598"/>
        <pc:sldMkLst>
          <pc:docMk/>
          <pc:sldMk cId="3463203672" sldId="276"/>
        </pc:sldMkLst>
        <pc:spChg chg="mod">
          <ac:chgData name="Sravanthi Nallandula" userId="fdb1bf37979aff91" providerId="LiveId" clId="{F18D6A00-1A47-4B71-959D-56C884A49D7E}" dt="2022-06-05T02:57:24.643" v="598"/>
          <ac:spMkLst>
            <pc:docMk/>
            <pc:sldMk cId="3463203672" sldId="276"/>
            <ac:spMk id="2" creationId="{545357F3-0E5A-B1CF-6948-927CF68A388E}"/>
          </ac:spMkLst>
        </pc:spChg>
        <pc:spChg chg="del">
          <ac:chgData name="Sravanthi Nallandula" userId="fdb1bf37979aff91" providerId="LiveId" clId="{F18D6A00-1A47-4B71-959D-56C884A49D7E}" dt="2022-06-05T02:52:20.399" v="596" actId="22"/>
          <ac:spMkLst>
            <pc:docMk/>
            <pc:sldMk cId="3463203672" sldId="276"/>
            <ac:spMk id="3" creationId="{E49B6359-02F4-15C0-CD27-0FA3878F32BD}"/>
          </ac:spMkLst>
        </pc:spChg>
        <pc:picChg chg="add mod ord">
          <ac:chgData name="Sravanthi Nallandula" userId="fdb1bf37979aff91" providerId="LiveId" clId="{F18D6A00-1A47-4B71-959D-56C884A49D7E}" dt="2022-06-05T02:57:24.643" v="598"/>
          <ac:picMkLst>
            <pc:docMk/>
            <pc:sldMk cId="3463203672" sldId="276"/>
            <ac:picMk id="5" creationId="{F8ABEF70-64A6-25DF-C022-831A467270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B665-6026-4E8E-92CB-26D950D185D5}" type="datetimeFigureOut">
              <a:rPr lang="en-US" smtClean="0"/>
              <a:t>6/4/2022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65785-212A-4CBA-8CB5-1E1DCA35BAD6}" type="slidenum">
              <a:rPr lang="en-US" smtClean="0"/>
              <a:t>‹#›</a:t>
            </a:fld>
            <a:endParaRPr lang="en-US"/>
          </a:p>
        </p:txBody>
      </p:sp>
    </p:spTree>
    <p:extLst>
      <p:ext uri="{BB962C8B-B14F-4D97-AF65-F5344CB8AC3E}">
        <p14:creationId xmlns:p14="http://schemas.microsoft.com/office/powerpoint/2010/main" val="168818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can be detected by finding out interquartile range. The values beyond the interquartile range are considered as outliers. There is no need to consider the values below lower fence 4.05 and above upper fence 5.25. If needed, we should remove the outliers depending on the purpose.</a:t>
            </a:r>
          </a:p>
        </p:txBody>
      </p:sp>
      <p:sp>
        <p:nvSpPr>
          <p:cNvPr id="4" name="Slide Number Placeholder 3"/>
          <p:cNvSpPr>
            <a:spLocks noGrp="1"/>
          </p:cNvSpPr>
          <p:nvPr>
            <p:ph type="sldNum" sz="quarter" idx="5"/>
          </p:nvPr>
        </p:nvSpPr>
        <p:spPr/>
        <p:txBody>
          <a:bodyPr/>
          <a:lstStyle/>
          <a:p>
            <a:fld id="{07B65785-212A-4CBA-8CB5-1E1DCA35BAD6}" type="slidenum">
              <a:rPr lang="en-US" smtClean="0"/>
              <a:t>9</a:t>
            </a:fld>
            <a:endParaRPr lang="en-US"/>
          </a:p>
        </p:txBody>
      </p:sp>
    </p:spTree>
    <p:extLst>
      <p:ext uri="{BB962C8B-B14F-4D97-AF65-F5344CB8AC3E}">
        <p14:creationId xmlns:p14="http://schemas.microsoft.com/office/powerpoint/2010/main" val="1503286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B65785-212A-4CBA-8CB5-1E1DCA35BAD6}" type="slidenum">
              <a:rPr lang="en-US" smtClean="0"/>
              <a:t>20</a:t>
            </a:fld>
            <a:endParaRPr lang="en-US"/>
          </a:p>
        </p:txBody>
      </p:sp>
    </p:spTree>
    <p:extLst>
      <p:ext uri="{BB962C8B-B14F-4D97-AF65-F5344CB8AC3E}">
        <p14:creationId xmlns:p14="http://schemas.microsoft.com/office/powerpoint/2010/main" val="3902359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multiple regression, relationships can be explored more systematically. The accuracy should range from 0 to 1. For accuracy 1.0, it is a perfect relationship.</a:t>
            </a:r>
          </a:p>
        </p:txBody>
      </p:sp>
      <p:sp>
        <p:nvSpPr>
          <p:cNvPr id="4" name="Slide Number Placeholder 3"/>
          <p:cNvSpPr>
            <a:spLocks noGrp="1"/>
          </p:cNvSpPr>
          <p:nvPr>
            <p:ph type="sldNum" sz="quarter" idx="5"/>
          </p:nvPr>
        </p:nvSpPr>
        <p:spPr/>
        <p:txBody>
          <a:bodyPr/>
          <a:lstStyle/>
          <a:p>
            <a:fld id="{07B65785-212A-4CBA-8CB5-1E1DCA35BAD6}" type="slidenum">
              <a:rPr lang="en-US" smtClean="0"/>
              <a:t>21</a:t>
            </a:fld>
            <a:endParaRPr lang="en-US"/>
          </a:p>
        </p:txBody>
      </p:sp>
    </p:spTree>
    <p:extLst>
      <p:ext uri="{BB962C8B-B14F-4D97-AF65-F5344CB8AC3E}">
        <p14:creationId xmlns:p14="http://schemas.microsoft.com/office/powerpoint/2010/main" val="165043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much difference in reviews between fiction and non-fiction books. The highest probability of reviews for fiction books are in between 20000 and 30000, approximately 25000 reviews. The highest probability of reviews for non fiction books is approximately 10000 reviews. In the slightest </a:t>
            </a:r>
            <a:r>
              <a:rPr lang="en-US" dirty="0" err="1"/>
              <a:t>diffierence</a:t>
            </a:r>
            <a:r>
              <a:rPr lang="en-US" dirty="0"/>
              <a:t>, fiction books reviews have more probability.</a:t>
            </a:r>
          </a:p>
        </p:txBody>
      </p:sp>
      <p:sp>
        <p:nvSpPr>
          <p:cNvPr id="4" name="Slide Number Placeholder 3"/>
          <p:cNvSpPr>
            <a:spLocks noGrp="1"/>
          </p:cNvSpPr>
          <p:nvPr>
            <p:ph type="sldNum" sz="quarter" idx="5"/>
          </p:nvPr>
        </p:nvSpPr>
        <p:spPr/>
        <p:txBody>
          <a:bodyPr/>
          <a:lstStyle/>
          <a:p>
            <a:fld id="{07B65785-212A-4CBA-8CB5-1E1DCA35BAD6}" type="slidenum">
              <a:rPr lang="en-US" smtClean="0"/>
              <a:t>12</a:t>
            </a:fld>
            <a:endParaRPr lang="en-US"/>
          </a:p>
        </p:txBody>
      </p:sp>
    </p:spTree>
    <p:extLst>
      <p:ext uri="{BB962C8B-B14F-4D97-AF65-F5344CB8AC3E}">
        <p14:creationId xmlns:p14="http://schemas.microsoft.com/office/powerpoint/2010/main" val="253829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probability of user reviews for all the books? Yes, it answers my question. The maximum reviews of all the books is approximately 60000 and the probability is 0.9</a:t>
            </a:r>
          </a:p>
        </p:txBody>
      </p:sp>
      <p:sp>
        <p:nvSpPr>
          <p:cNvPr id="4" name="Slide Number Placeholder 3"/>
          <p:cNvSpPr>
            <a:spLocks noGrp="1"/>
          </p:cNvSpPr>
          <p:nvPr>
            <p:ph type="sldNum" sz="quarter" idx="5"/>
          </p:nvPr>
        </p:nvSpPr>
        <p:spPr/>
        <p:txBody>
          <a:bodyPr/>
          <a:lstStyle/>
          <a:p>
            <a:fld id="{07B65785-212A-4CBA-8CB5-1E1DCA35BAD6}" type="slidenum">
              <a:rPr lang="en-US" smtClean="0"/>
              <a:t>13</a:t>
            </a:fld>
            <a:endParaRPr lang="en-US"/>
          </a:p>
        </p:txBody>
      </p:sp>
    </p:spTree>
    <p:extLst>
      <p:ext uri="{BB962C8B-B14F-4D97-AF65-F5344CB8AC3E}">
        <p14:creationId xmlns:p14="http://schemas.microsoft.com/office/powerpoint/2010/main" val="93737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user rating is almost a bell-shaped curve, so this follows gaussian distribution.</a:t>
            </a:r>
          </a:p>
        </p:txBody>
      </p:sp>
      <p:sp>
        <p:nvSpPr>
          <p:cNvPr id="4" name="Slide Number Placeholder 3"/>
          <p:cNvSpPr>
            <a:spLocks noGrp="1"/>
          </p:cNvSpPr>
          <p:nvPr>
            <p:ph type="sldNum" sz="quarter" idx="5"/>
          </p:nvPr>
        </p:nvSpPr>
        <p:spPr/>
        <p:txBody>
          <a:bodyPr/>
          <a:lstStyle/>
          <a:p>
            <a:fld id="{07B65785-212A-4CBA-8CB5-1E1DCA35BAD6}" type="slidenum">
              <a:rPr lang="en-US" smtClean="0"/>
              <a:t>14</a:t>
            </a:fld>
            <a:endParaRPr lang="en-US"/>
          </a:p>
        </p:txBody>
      </p:sp>
    </p:spTree>
    <p:extLst>
      <p:ext uri="{BB962C8B-B14F-4D97-AF65-F5344CB8AC3E}">
        <p14:creationId xmlns:p14="http://schemas.microsoft.com/office/powerpoint/2010/main" val="403720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looking at the scatter plots, we can identify the relation between variables. Most of the reviews are given to the books which are of lesser price and all are falling as a group under price of 40.</a:t>
            </a:r>
          </a:p>
          <a:p>
            <a:r>
              <a:rPr lang="en-US" dirty="0"/>
              <a:t>For user rating and reviews also, most of the reviews are given for the books having highest rating. By the graphs, we can say there is no strong relationship between User rating and price as well as user rating and reviews.</a:t>
            </a:r>
          </a:p>
        </p:txBody>
      </p:sp>
      <p:sp>
        <p:nvSpPr>
          <p:cNvPr id="4" name="Slide Number Placeholder 3"/>
          <p:cNvSpPr>
            <a:spLocks noGrp="1"/>
          </p:cNvSpPr>
          <p:nvPr>
            <p:ph type="sldNum" sz="quarter" idx="5"/>
          </p:nvPr>
        </p:nvSpPr>
        <p:spPr/>
        <p:txBody>
          <a:bodyPr/>
          <a:lstStyle/>
          <a:p>
            <a:fld id="{07B65785-212A-4CBA-8CB5-1E1DCA35BAD6}" type="slidenum">
              <a:rPr lang="en-US" smtClean="0"/>
              <a:t>15</a:t>
            </a:fld>
            <a:endParaRPr lang="en-US"/>
          </a:p>
        </p:txBody>
      </p:sp>
    </p:spTree>
    <p:extLst>
      <p:ext uri="{BB962C8B-B14F-4D97-AF65-F5344CB8AC3E}">
        <p14:creationId xmlns:p14="http://schemas.microsoft.com/office/powerpoint/2010/main" val="218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Pearson's correlation is always in the range of -1 to 1. (including both). We say the correlation is positive if mean is positive, which suggests that when one variable is high, the other tends to be high as well. If mean is negative, the correlation is negative, so if one variable is high, the other is also high, the other is a low </a:t>
            </a:r>
            <a:r>
              <a:rPr lang="en-US" dirty="0" err="1"/>
              <a:t>level.The</a:t>
            </a:r>
            <a:r>
              <a:rPr lang="en-US" dirty="0"/>
              <a:t> correlation value is negative. By this we can say there is no strong relationship between rating and price. There is no perfect correlation in this case.</a:t>
            </a:r>
          </a:p>
        </p:txBody>
      </p:sp>
      <p:sp>
        <p:nvSpPr>
          <p:cNvPr id="4" name="Slide Number Placeholder 3"/>
          <p:cNvSpPr>
            <a:spLocks noGrp="1"/>
          </p:cNvSpPr>
          <p:nvPr>
            <p:ph type="sldNum" sz="quarter" idx="5"/>
          </p:nvPr>
        </p:nvSpPr>
        <p:spPr/>
        <p:txBody>
          <a:bodyPr/>
          <a:lstStyle/>
          <a:p>
            <a:fld id="{07B65785-212A-4CBA-8CB5-1E1DCA35BAD6}" type="slidenum">
              <a:rPr lang="en-US" smtClean="0"/>
              <a:t>16</a:t>
            </a:fld>
            <a:endParaRPr lang="en-US"/>
          </a:p>
        </p:txBody>
      </p:sp>
    </p:spTree>
    <p:extLst>
      <p:ext uri="{BB962C8B-B14F-4D97-AF65-F5344CB8AC3E}">
        <p14:creationId xmlns:p14="http://schemas.microsoft.com/office/powerpoint/2010/main" val="58216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Spearman's correlation is a little low compared to </a:t>
            </a:r>
            <a:r>
              <a:rPr lang="en-US" dirty="0" err="1"/>
              <a:t>pearson's</a:t>
            </a:r>
            <a:r>
              <a:rPr lang="en-US" dirty="0"/>
              <a:t> correlation. If one of the distributions is skewed or contains outliers, Pearson's correlation can be altered (in either way). The rank correlation of Spearman is more reliable.</a:t>
            </a:r>
          </a:p>
        </p:txBody>
      </p:sp>
      <p:sp>
        <p:nvSpPr>
          <p:cNvPr id="4" name="Slide Number Placeholder 3"/>
          <p:cNvSpPr>
            <a:spLocks noGrp="1"/>
          </p:cNvSpPr>
          <p:nvPr>
            <p:ph type="sldNum" sz="quarter" idx="5"/>
          </p:nvPr>
        </p:nvSpPr>
        <p:spPr/>
        <p:txBody>
          <a:bodyPr/>
          <a:lstStyle/>
          <a:p>
            <a:fld id="{07B65785-212A-4CBA-8CB5-1E1DCA35BAD6}" type="slidenum">
              <a:rPr lang="en-US" smtClean="0"/>
              <a:t>17</a:t>
            </a:fld>
            <a:endParaRPr lang="en-US"/>
          </a:p>
        </p:txBody>
      </p:sp>
    </p:spTree>
    <p:extLst>
      <p:ext uri="{BB962C8B-B14F-4D97-AF65-F5344CB8AC3E}">
        <p14:creationId xmlns:p14="http://schemas.microsoft.com/office/powerpoint/2010/main" val="3762139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looking at the plot the relation in both the cases is very weak.</a:t>
            </a:r>
          </a:p>
        </p:txBody>
      </p:sp>
      <p:sp>
        <p:nvSpPr>
          <p:cNvPr id="4" name="Slide Number Placeholder 3"/>
          <p:cNvSpPr>
            <a:spLocks noGrp="1"/>
          </p:cNvSpPr>
          <p:nvPr>
            <p:ph type="sldNum" sz="quarter" idx="5"/>
          </p:nvPr>
        </p:nvSpPr>
        <p:spPr/>
        <p:txBody>
          <a:bodyPr/>
          <a:lstStyle/>
          <a:p>
            <a:fld id="{07B65785-212A-4CBA-8CB5-1E1DCA35BAD6}" type="slidenum">
              <a:rPr lang="en-US" smtClean="0"/>
              <a:t>18</a:t>
            </a:fld>
            <a:endParaRPr lang="en-US"/>
          </a:p>
        </p:txBody>
      </p:sp>
    </p:spTree>
    <p:extLst>
      <p:ext uri="{BB962C8B-B14F-4D97-AF65-F5344CB8AC3E}">
        <p14:creationId xmlns:p14="http://schemas.microsoft.com/office/powerpoint/2010/main" val="331706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B65785-212A-4CBA-8CB5-1E1DCA35BAD6}" type="slidenum">
              <a:rPr lang="en-US" smtClean="0"/>
              <a:t>19</a:t>
            </a:fld>
            <a:endParaRPr lang="en-US"/>
          </a:p>
        </p:txBody>
      </p:sp>
    </p:spTree>
    <p:extLst>
      <p:ext uri="{BB962C8B-B14F-4D97-AF65-F5344CB8AC3E}">
        <p14:creationId xmlns:p14="http://schemas.microsoft.com/office/powerpoint/2010/main" val="1524946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171817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82483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904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281407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975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2571692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98045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274089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128535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062ED-8343-4F27-8B78-CB606366A82D}"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421179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062ED-8343-4F27-8B78-CB606366A82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5977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062ED-8343-4F27-8B78-CB606366A82D}"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355857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062ED-8343-4F27-8B78-CB606366A82D}"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160750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062ED-8343-4F27-8B78-CB606366A82D}"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261134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062ED-8343-4F27-8B78-CB606366A82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36168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062ED-8343-4F27-8B78-CB606366A82D}"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5D656-7424-4925-A580-0F1C94DB2331}" type="slidenum">
              <a:rPr lang="en-US" smtClean="0"/>
              <a:t>‹#›</a:t>
            </a:fld>
            <a:endParaRPr lang="en-US"/>
          </a:p>
        </p:txBody>
      </p:sp>
    </p:spTree>
    <p:extLst>
      <p:ext uri="{BB962C8B-B14F-4D97-AF65-F5344CB8AC3E}">
        <p14:creationId xmlns:p14="http://schemas.microsoft.com/office/powerpoint/2010/main" val="181776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B062ED-8343-4F27-8B78-CB606366A82D}" type="datetimeFigureOut">
              <a:rPr lang="en-US" smtClean="0"/>
              <a:t>6/4/2022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15D656-7424-4925-A580-0F1C94DB2331}" type="slidenum">
              <a:rPr lang="en-US" smtClean="0"/>
              <a:t>‹#›</a:t>
            </a:fld>
            <a:endParaRPr lang="en-US"/>
          </a:p>
        </p:txBody>
      </p:sp>
    </p:spTree>
    <p:extLst>
      <p:ext uri="{BB962C8B-B14F-4D97-AF65-F5344CB8AC3E}">
        <p14:creationId xmlns:p14="http://schemas.microsoft.com/office/powerpoint/2010/main" val="28863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E004-B1EB-69FD-1ED0-35B6D4114431}"/>
              </a:ext>
            </a:extLst>
          </p:cNvPr>
          <p:cNvSpPr>
            <a:spLocks noGrp="1"/>
          </p:cNvSpPr>
          <p:nvPr>
            <p:ph type="ctrTitle"/>
          </p:nvPr>
        </p:nvSpPr>
        <p:spPr/>
        <p:txBody>
          <a:bodyPr/>
          <a:lstStyle/>
          <a:p>
            <a:r>
              <a:rPr lang="en-US" dirty="0"/>
              <a:t>Data Exploration and Analysis Project</a:t>
            </a:r>
          </a:p>
        </p:txBody>
      </p:sp>
      <p:sp>
        <p:nvSpPr>
          <p:cNvPr id="3" name="Subtitle 2">
            <a:extLst>
              <a:ext uri="{FF2B5EF4-FFF2-40B4-BE49-F238E27FC236}">
                <a16:creationId xmlns:a16="http://schemas.microsoft.com/office/drawing/2014/main" id="{EF28FDC0-94B6-3142-D6AF-73516A803BF9}"/>
              </a:ext>
            </a:extLst>
          </p:cNvPr>
          <p:cNvSpPr>
            <a:spLocks noGrp="1"/>
          </p:cNvSpPr>
          <p:nvPr>
            <p:ph type="subTitle" idx="1"/>
          </p:nvPr>
        </p:nvSpPr>
        <p:spPr/>
        <p:txBody>
          <a:bodyPr>
            <a:normAutofit lnSpcReduction="10000"/>
          </a:bodyPr>
          <a:lstStyle/>
          <a:p>
            <a:pPr algn="r"/>
            <a:r>
              <a:rPr lang="en-US" dirty="0"/>
              <a:t>By</a:t>
            </a:r>
          </a:p>
          <a:p>
            <a:pPr algn="r"/>
            <a:r>
              <a:rPr lang="en-US" dirty="0"/>
              <a:t>Sravanthi Nallandula</a:t>
            </a:r>
          </a:p>
          <a:p>
            <a:pPr algn="r"/>
            <a:r>
              <a:rPr lang="en-US" dirty="0"/>
              <a:t>21333747</a:t>
            </a:r>
          </a:p>
        </p:txBody>
      </p:sp>
    </p:spTree>
    <p:extLst>
      <p:ext uri="{BB962C8B-B14F-4D97-AF65-F5344CB8AC3E}">
        <p14:creationId xmlns:p14="http://schemas.microsoft.com/office/powerpoint/2010/main" val="291179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4B1B-AC8E-167B-BDEC-0D1ACDBD38E5}"/>
              </a:ext>
            </a:extLst>
          </p:cNvPr>
          <p:cNvSpPr>
            <a:spLocks noGrp="1"/>
          </p:cNvSpPr>
          <p:nvPr>
            <p:ph type="title"/>
          </p:nvPr>
        </p:nvSpPr>
        <p:spPr/>
        <p:txBody>
          <a:bodyPr/>
          <a:lstStyle/>
          <a:p>
            <a:r>
              <a:rPr lang="en-US" dirty="0"/>
              <a:t>Descriptive characteristics</a:t>
            </a:r>
          </a:p>
        </p:txBody>
      </p:sp>
      <p:pic>
        <p:nvPicPr>
          <p:cNvPr id="5" name="Content Placeholder 4">
            <a:extLst>
              <a:ext uri="{FF2B5EF4-FFF2-40B4-BE49-F238E27FC236}">
                <a16:creationId xmlns:a16="http://schemas.microsoft.com/office/drawing/2014/main" id="{A959FB44-378D-6DA9-872F-1ECCAB404CB8}"/>
              </a:ext>
            </a:extLst>
          </p:cNvPr>
          <p:cNvPicPr>
            <a:picLocks noGrp="1" noChangeAspect="1"/>
          </p:cNvPicPr>
          <p:nvPr>
            <p:ph idx="1"/>
          </p:nvPr>
        </p:nvPicPr>
        <p:blipFill>
          <a:blip r:embed="rId2"/>
          <a:stretch>
            <a:fillRect/>
          </a:stretch>
        </p:blipFill>
        <p:spPr>
          <a:xfrm>
            <a:off x="2919547" y="2160588"/>
            <a:ext cx="4112944" cy="3881437"/>
          </a:xfrm>
        </p:spPr>
      </p:pic>
    </p:spTree>
    <p:extLst>
      <p:ext uri="{BB962C8B-B14F-4D97-AF65-F5344CB8AC3E}">
        <p14:creationId xmlns:p14="http://schemas.microsoft.com/office/powerpoint/2010/main" val="226100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6D72-045A-79E5-5404-8A5F70850C2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A0C7FC8-AEE4-5971-1554-A6C72CA5F3C8}"/>
              </a:ext>
            </a:extLst>
          </p:cNvPr>
          <p:cNvPicPr>
            <a:picLocks noGrp="1" noChangeAspect="1"/>
          </p:cNvPicPr>
          <p:nvPr>
            <p:ph idx="1"/>
          </p:nvPr>
        </p:nvPicPr>
        <p:blipFill>
          <a:blip r:embed="rId2"/>
          <a:stretch>
            <a:fillRect/>
          </a:stretch>
        </p:blipFill>
        <p:spPr>
          <a:xfrm>
            <a:off x="3206104" y="2160588"/>
            <a:ext cx="3539830" cy="3881437"/>
          </a:xfrm>
        </p:spPr>
      </p:pic>
    </p:spTree>
    <p:extLst>
      <p:ext uri="{BB962C8B-B14F-4D97-AF65-F5344CB8AC3E}">
        <p14:creationId xmlns:p14="http://schemas.microsoft.com/office/powerpoint/2010/main" val="189274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D356-1618-9C05-8E70-0563B11C3688}"/>
              </a:ext>
            </a:extLst>
          </p:cNvPr>
          <p:cNvSpPr>
            <a:spLocks noGrp="1"/>
          </p:cNvSpPr>
          <p:nvPr>
            <p:ph type="title"/>
          </p:nvPr>
        </p:nvSpPr>
        <p:spPr/>
        <p:txBody>
          <a:bodyPr/>
          <a:lstStyle/>
          <a:p>
            <a:r>
              <a:rPr lang="en-US" dirty="0"/>
              <a:t>Probability Mass Function (PMF)</a:t>
            </a:r>
          </a:p>
        </p:txBody>
      </p:sp>
      <p:pic>
        <p:nvPicPr>
          <p:cNvPr id="5" name="Content Placeholder 4">
            <a:extLst>
              <a:ext uri="{FF2B5EF4-FFF2-40B4-BE49-F238E27FC236}">
                <a16:creationId xmlns:a16="http://schemas.microsoft.com/office/drawing/2014/main" id="{EAC2FF79-99DD-261E-4BF6-83D0B0573B02}"/>
              </a:ext>
            </a:extLst>
          </p:cNvPr>
          <p:cNvPicPr>
            <a:picLocks noGrp="1" noChangeAspect="1"/>
          </p:cNvPicPr>
          <p:nvPr>
            <p:ph idx="1"/>
          </p:nvPr>
        </p:nvPicPr>
        <p:blipFill>
          <a:blip r:embed="rId3"/>
          <a:stretch>
            <a:fillRect/>
          </a:stretch>
        </p:blipFill>
        <p:spPr>
          <a:xfrm>
            <a:off x="2602126" y="2160588"/>
            <a:ext cx="4747785" cy="3881437"/>
          </a:xfrm>
        </p:spPr>
      </p:pic>
    </p:spTree>
    <p:extLst>
      <p:ext uri="{BB962C8B-B14F-4D97-AF65-F5344CB8AC3E}">
        <p14:creationId xmlns:p14="http://schemas.microsoft.com/office/powerpoint/2010/main" val="258655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7791-EF19-1F08-B126-787073B5F12D}"/>
              </a:ext>
            </a:extLst>
          </p:cNvPr>
          <p:cNvSpPr>
            <a:spLocks noGrp="1"/>
          </p:cNvSpPr>
          <p:nvPr>
            <p:ph type="title"/>
          </p:nvPr>
        </p:nvSpPr>
        <p:spPr/>
        <p:txBody>
          <a:bodyPr/>
          <a:lstStyle/>
          <a:p>
            <a:r>
              <a:rPr lang="en-US" dirty="0"/>
              <a:t>Cumulative Distribution Function (CDF)</a:t>
            </a:r>
          </a:p>
        </p:txBody>
      </p:sp>
      <p:pic>
        <p:nvPicPr>
          <p:cNvPr id="5" name="Content Placeholder 4">
            <a:extLst>
              <a:ext uri="{FF2B5EF4-FFF2-40B4-BE49-F238E27FC236}">
                <a16:creationId xmlns:a16="http://schemas.microsoft.com/office/drawing/2014/main" id="{1A2875E2-BC3F-24CF-84B5-D77FB58BC7D3}"/>
              </a:ext>
            </a:extLst>
          </p:cNvPr>
          <p:cNvPicPr>
            <a:picLocks noGrp="1" noChangeAspect="1"/>
          </p:cNvPicPr>
          <p:nvPr>
            <p:ph idx="1"/>
          </p:nvPr>
        </p:nvPicPr>
        <p:blipFill>
          <a:blip r:embed="rId3"/>
          <a:stretch>
            <a:fillRect/>
          </a:stretch>
        </p:blipFill>
        <p:spPr>
          <a:xfrm>
            <a:off x="1901674" y="2160588"/>
            <a:ext cx="6148689" cy="3881437"/>
          </a:xfrm>
        </p:spPr>
      </p:pic>
    </p:spTree>
    <p:extLst>
      <p:ext uri="{BB962C8B-B14F-4D97-AF65-F5344CB8AC3E}">
        <p14:creationId xmlns:p14="http://schemas.microsoft.com/office/powerpoint/2010/main" val="359312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34EB-4C43-767F-E7A3-A561DA9D2E98}"/>
              </a:ext>
            </a:extLst>
          </p:cNvPr>
          <p:cNvSpPr>
            <a:spLocks noGrp="1"/>
          </p:cNvSpPr>
          <p:nvPr>
            <p:ph type="title"/>
          </p:nvPr>
        </p:nvSpPr>
        <p:spPr/>
        <p:txBody>
          <a:bodyPr/>
          <a:lstStyle/>
          <a:p>
            <a:r>
              <a:rPr lang="en-US" dirty="0"/>
              <a:t>Normal Distribution</a:t>
            </a:r>
          </a:p>
        </p:txBody>
      </p:sp>
      <p:pic>
        <p:nvPicPr>
          <p:cNvPr id="5" name="Content Placeholder 4">
            <a:extLst>
              <a:ext uri="{FF2B5EF4-FFF2-40B4-BE49-F238E27FC236}">
                <a16:creationId xmlns:a16="http://schemas.microsoft.com/office/drawing/2014/main" id="{29A4350B-9DF1-4E0E-CFC8-CECBF5A153EA}"/>
              </a:ext>
            </a:extLst>
          </p:cNvPr>
          <p:cNvPicPr>
            <a:picLocks noGrp="1" noChangeAspect="1"/>
          </p:cNvPicPr>
          <p:nvPr>
            <p:ph idx="1"/>
          </p:nvPr>
        </p:nvPicPr>
        <p:blipFill>
          <a:blip r:embed="rId3"/>
          <a:stretch>
            <a:fillRect/>
          </a:stretch>
        </p:blipFill>
        <p:spPr>
          <a:xfrm>
            <a:off x="2500359" y="2160588"/>
            <a:ext cx="4951320" cy="3881437"/>
          </a:xfrm>
        </p:spPr>
      </p:pic>
    </p:spTree>
    <p:extLst>
      <p:ext uri="{BB962C8B-B14F-4D97-AF65-F5344CB8AC3E}">
        <p14:creationId xmlns:p14="http://schemas.microsoft.com/office/powerpoint/2010/main" val="324929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7BD6-6A45-3CAF-329B-2D777CB95B3A}"/>
              </a:ext>
            </a:extLst>
          </p:cNvPr>
          <p:cNvSpPr>
            <a:spLocks noGrp="1"/>
          </p:cNvSpPr>
          <p:nvPr>
            <p:ph type="title"/>
          </p:nvPr>
        </p:nvSpPr>
        <p:spPr/>
        <p:txBody>
          <a:bodyPr/>
          <a:lstStyle/>
          <a:p>
            <a:r>
              <a:rPr lang="en-US" dirty="0"/>
              <a:t>Scatter plots</a:t>
            </a:r>
          </a:p>
        </p:txBody>
      </p:sp>
      <p:pic>
        <p:nvPicPr>
          <p:cNvPr id="5" name="Content Placeholder 4">
            <a:extLst>
              <a:ext uri="{FF2B5EF4-FFF2-40B4-BE49-F238E27FC236}">
                <a16:creationId xmlns:a16="http://schemas.microsoft.com/office/drawing/2014/main" id="{B767B870-E264-1136-0619-7B448B85A00D}"/>
              </a:ext>
            </a:extLst>
          </p:cNvPr>
          <p:cNvPicPr>
            <a:picLocks noGrp="1" noChangeAspect="1"/>
          </p:cNvPicPr>
          <p:nvPr>
            <p:ph idx="1"/>
          </p:nvPr>
        </p:nvPicPr>
        <p:blipFill>
          <a:blip r:embed="rId3"/>
          <a:stretch>
            <a:fillRect/>
          </a:stretch>
        </p:blipFill>
        <p:spPr>
          <a:xfrm>
            <a:off x="838199" y="1875263"/>
            <a:ext cx="4982497" cy="4016088"/>
          </a:xfrm>
        </p:spPr>
      </p:pic>
      <p:pic>
        <p:nvPicPr>
          <p:cNvPr id="7" name="Picture 6">
            <a:extLst>
              <a:ext uri="{FF2B5EF4-FFF2-40B4-BE49-F238E27FC236}">
                <a16:creationId xmlns:a16="http://schemas.microsoft.com/office/drawing/2014/main" id="{8CF2BE39-202A-1757-964B-9B07329B205B}"/>
              </a:ext>
            </a:extLst>
          </p:cNvPr>
          <p:cNvPicPr>
            <a:picLocks noChangeAspect="1"/>
          </p:cNvPicPr>
          <p:nvPr/>
        </p:nvPicPr>
        <p:blipFill>
          <a:blip r:embed="rId4"/>
          <a:stretch>
            <a:fillRect/>
          </a:stretch>
        </p:blipFill>
        <p:spPr>
          <a:xfrm>
            <a:off x="6017342" y="1917176"/>
            <a:ext cx="5472808" cy="3932261"/>
          </a:xfrm>
          <a:prstGeom prst="rect">
            <a:avLst/>
          </a:prstGeom>
        </p:spPr>
      </p:pic>
    </p:spTree>
    <p:extLst>
      <p:ext uri="{BB962C8B-B14F-4D97-AF65-F5344CB8AC3E}">
        <p14:creationId xmlns:p14="http://schemas.microsoft.com/office/powerpoint/2010/main" val="255209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332A-3747-4A70-30D3-27F77DF1FD59}"/>
              </a:ext>
            </a:extLst>
          </p:cNvPr>
          <p:cNvSpPr>
            <a:spLocks noGrp="1"/>
          </p:cNvSpPr>
          <p:nvPr>
            <p:ph type="title"/>
          </p:nvPr>
        </p:nvSpPr>
        <p:spPr/>
        <p:txBody>
          <a:bodyPr/>
          <a:lstStyle/>
          <a:p>
            <a:r>
              <a:rPr lang="en-US" dirty="0"/>
              <a:t>Covariance &amp; Correlation</a:t>
            </a:r>
          </a:p>
        </p:txBody>
      </p:sp>
      <p:pic>
        <p:nvPicPr>
          <p:cNvPr id="5" name="Content Placeholder 4">
            <a:extLst>
              <a:ext uri="{FF2B5EF4-FFF2-40B4-BE49-F238E27FC236}">
                <a16:creationId xmlns:a16="http://schemas.microsoft.com/office/drawing/2014/main" id="{CC67A2A4-1E94-D1FF-F1AA-8872D66228AB}"/>
              </a:ext>
            </a:extLst>
          </p:cNvPr>
          <p:cNvPicPr>
            <a:picLocks noGrp="1" noChangeAspect="1"/>
          </p:cNvPicPr>
          <p:nvPr>
            <p:ph idx="1"/>
          </p:nvPr>
        </p:nvPicPr>
        <p:blipFill>
          <a:blip r:embed="rId3"/>
          <a:stretch>
            <a:fillRect/>
          </a:stretch>
        </p:blipFill>
        <p:spPr>
          <a:xfrm>
            <a:off x="2655711" y="2160588"/>
            <a:ext cx="4640616" cy="3881437"/>
          </a:xfrm>
        </p:spPr>
      </p:pic>
    </p:spTree>
    <p:extLst>
      <p:ext uri="{BB962C8B-B14F-4D97-AF65-F5344CB8AC3E}">
        <p14:creationId xmlns:p14="http://schemas.microsoft.com/office/powerpoint/2010/main" val="405484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125A-93FE-B9B9-2125-849CE67A2C8C}"/>
              </a:ext>
            </a:extLst>
          </p:cNvPr>
          <p:cNvSpPr>
            <a:spLocks noGrp="1"/>
          </p:cNvSpPr>
          <p:nvPr>
            <p:ph type="title"/>
          </p:nvPr>
        </p:nvSpPr>
        <p:spPr/>
        <p:txBody>
          <a:bodyPr/>
          <a:lstStyle/>
          <a:p>
            <a:r>
              <a:rPr lang="en-US" dirty="0"/>
              <a:t>Spearman's correlation</a:t>
            </a:r>
          </a:p>
        </p:txBody>
      </p:sp>
      <p:pic>
        <p:nvPicPr>
          <p:cNvPr id="5" name="Content Placeholder 4">
            <a:extLst>
              <a:ext uri="{FF2B5EF4-FFF2-40B4-BE49-F238E27FC236}">
                <a16:creationId xmlns:a16="http://schemas.microsoft.com/office/drawing/2014/main" id="{54FE4B58-5FAF-181C-7866-DA226B9E4038}"/>
              </a:ext>
            </a:extLst>
          </p:cNvPr>
          <p:cNvPicPr>
            <a:picLocks noGrp="1" noChangeAspect="1"/>
          </p:cNvPicPr>
          <p:nvPr>
            <p:ph idx="1"/>
          </p:nvPr>
        </p:nvPicPr>
        <p:blipFill>
          <a:blip r:embed="rId3"/>
          <a:stretch>
            <a:fillRect/>
          </a:stretch>
        </p:blipFill>
        <p:spPr>
          <a:xfrm>
            <a:off x="2959510" y="1976284"/>
            <a:ext cx="5190258" cy="2943299"/>
          </a:xfrm>
        </p:spPr>
      </p:pic>
    </p:spTree>
    <p:extLst>
      <p:ext uri="{BB962C8B-B14F-4D97-AF65-F5344CB8AC3E}">
        <p14:creationId xmlns:p14="http://schemas.microsoft.com/office/powerpoint/2010/main" val="348425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B08A-0142-073C-00D0-E8A76813EADF}"/>
              </a:ext>
            </a:extLst>
          </p:cNvPr>
          <p:cNvSpPr>
            <a:spLocks noGrp="1"/>
          </p:cNvSpPr>
          <p:nvPr>
            <p:ph type="title"/>
          </p:nvPr>
        </p:nvSpPr>
        <p:spPr/>
        <p:txBody>
          <a:bodyPr/>
          <a:lstStyle/>
          <a:p>
            <a:r>
              <a:rPr lang="en-US" dirty="0"/>
              <a:t>Plotting correlation</a:t>
            </a:r>
          </a:p>
        </p:txBody>
      </p:sp>
      <p:pic>
        <p:nvPicPr>
          <p:cNvPr id="5" name="Content Placeholder 4">
            <a:extLst>
              <a:ext uri="{FF2B5EF4-FFF2-40B4-BE49-F238E27FC236}">
                <a16:creationId xmlns:a16="http://schemas.microsoft.com/office/drawing/2014/main" id="{9F5CD925-61C7-37A5-33BC-80044497FB19}"/>
              </a:ext>
            </a:extLst>
          </p:cNvPr>
          <p:cNvPicPr>
            <a:picLocks noGrp="1" noChangeAspect="1"/>
          </p:cNvPicPr>
          <p:nvPr>
            <p:ph idx="1"/>
          </p:nvPr>
        </p:nvPicPr>
        <p:blipFill>
          <a:blip r:embed="rId3"/>
          <a:stretch>
            <a:fillRect/>
          </a:stretch>
        </p:blipFill>
        <p:spPr>
          <a:xfrm>
            <a:off x="838201" y="1825625"/>
            <a:ext cx="5061154" cy="4351338"/>
          </a:xfrm>
        </p:spPr>
      </p:pic>
      <p:pic>
        <p:nvPicPr>
          <p:cNvPr id="7" name="Picture 6">
            <a:extLst>
              <a:ext uri="{FF2B5EF4-FFF2-40B4-BE49-F238E27FC236}">
                <a16:creationId xmlns:a16="http://schemas.microsoft.com/office/drawing/2014/main" id="{CE035D03-38C7-3E3F-B351-1887230C5444}"/>
              </a:ext>
            </a:extLst>
          </p:cNvPr>
          <p:cNvPicPr>
            <a:picLocks noChangeAspect="1"/>
          </p:cNvPicPr>
          <p:nvPr/>
        </p:nvPicPr>
        <p:blipFill>
          <a:blip r:embed="rId4"/>
          <a:stretch>
            <a:fillRect/>
          </a:stretch>
        </p:blipFill>
        <p:spPr>
          <a:xfrm>
            <a:off x="6223818" y="1917291"/>
            <a:ext cx="4725131" cy="4351338"/>
          </a:xfrm>
          <a:prstGeom prst="rect">
            <a:avLst/>
          </a:prstGeom>
        </p:spPr>
      </p:pic>
    </p:spTree>
    <p:extLst>
      <p:ext uri="{BB962C8B-B14F-4D97-AF65-F5344CB8AC3E}">
        <p14:creationId xmlns:p14="http://schemas.microsoft.com/office/powerpoint/2010/main" val="213765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DF8B-EE54-CC58-9A63-5E2257C7C88B}"/>
              </a:ext>
            </a:extLst>
          </p:cNvPr>
          <p:cNvSpPr>
            <a:spLocks noGrp="1"/>
          </p:cNvSpPr>
          <p:nvPr>
            <p:ph type="title"/>
          </p:nvPr>
        </p:nvSpPr>
        <p:spPr/>
        <p:txBody>
          <a:bodyPr/>
          <a:lstStyle/>
          <a:p>
            <a:r>
              <a:rPr lang="en-US" dirty="0"/>
              <a:t>Heatmap</a:t>
            </a:r>
          </a:p>
        </p:txBody>
      </p:sp>
      <p:pic>
        <p:nvPicPr>
          <p:cNvPr id="5" name="Content Placeholder 4">
            <a:extLst>
              <a:ext uri="{FF2B5EF4-FFF2-40B4-BE49-F238E27FC236}">
                <a16:creationId xmlns:a16="http://schemas.microsoft.com/office/drawing/2014/main" id="{267BD509-878E-F649-E915-3DA94159F253}"/>
              </a:ext>
            </a:extLst>
          </p:cNvPr>
          <p:cNvPicPr>
            <a:picLocks noGrp="1" noChangeAspect="1"/>
          </p:cNvPicPr>
          <p:nvPr>
            <p:ph idx="1"/>
          </p:nvPr>
        </p:nvPicPr>
        <p:blipFill>
          <a:blip r:embed="rId3"/>
          <a:stretch>
            <a:fillRect/>
          </a:stretch>
        </p:blipFill>
        <p:spPr>
          <a:xfrm>
            <a:off x="1792452" y="2160588"/>
            <a:ext cx="6367134" cy="3881437"/>
          </a:xfrm>
        </p:spPr>
      </p:pic>
    </p:spTree>
    <p:extLst>
      <p:ext uri="{BB962C8B-B14F-4D97-AF65-F5344CB8AC3E}">
        <p14:creationId xmlns:p14="http://schemas.microsoft.com/office/powerpoint/2010/main" val="206573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5F50-67F5-D520-4288-A271A24AB0A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4ED0593-FF84-1124-EBA3-B9104E329D17}"/>
              </a:ext>
            </a:extLst>
          </p:cNvPr>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dataset is on Amazon top 50 Best-selling books.</a:t>
            </a: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dataset there are 7 variables in total: </a:t>
            </a:r>
          </a:p>
          <a:p>
            <a:pPr>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Name</a:t>
            </a:r>
          </a:p>
          <a:p>
            <a:pPr>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Author</a:t>
            </a:r>
          </a:p>
          <a:p>
            <a:pPr>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Rating</a:t>
            </a:r>
          </a:p>
          <a:p>
            <a:pPr>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Reviews</a:t>
            </a:r>
          </a:p>
          <a:p>
            <a:pPr>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Price</a:t>
            </a:r>
          </a:p>
          <a:p>
            <a:pPr>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Year</a:t>
            </a:r>
          </a:p>
          <a:p>
            <a:pPr>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Genre</a:t>
            </a: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 will be using the below 5 variables for my analysis.</a:t>
            </a:r>
          </a:p>
        </p:txBody>
      </p:sp>
    </p:spTree>
    <p:extLst>
      <p:ext uri="{BB962C8B-B14F-4D97-AF65-F5344CB8AC3E}">
        <p14:creationId xmlns:p14="http://schemas.microsoft.com/office/powerpoint/2010/main" val="68251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3D4A-5B77-5643-0830-2F25E79D2492}"/>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AD4C5B1-7801-AD8A-2C03-96E52A840A94}"/>
              </a:ext>
            </a:extLst>
          </p:cNvPr>
          <p:cNvSpPr>
            <a:spLocks noGrp="1"/>
          </p:cNvSpPr>
          <p:nvPr>
            <p:ph idx="1"/>
          </p:nvPr>
        </p:nvSpPr>
        <p:spPr/>
        <p:txBody>
          <a:bodyPr/>
          <a:lstStyle/>
          <a:p>
            <a:r>
              <a:rPr lang="en-US" dirty="0"/>
              <a:t>The impact is unlikely to be due to chance if the p-value is less than 1%; if it is larger than 10%, the effect can plausibly be explained by chance. </a:t>
            </a:r>
          </a:p>
          <a:p>
            <a:r>
              <a:rPr lang="en-US" dirty="0"/>
              <a:t>P-values in the range of 1% to 10% should be regarded borderline.</a:t>
            </a:r>
          </a:p>
          <a:p>
            <a:r>
              <a:rPr lang="en-US" dirty="0"/>
              <a:t>The value is less than zero, so there is no need to consider null hypothesis.</a:t>
            </a:r>
          </a:p>
        </p:txBody>
      </p:sp>
      <p:pic>
        <p:nvPicPr>
          <p:cNvPr id="7" name="Picture 6">
            <a:extLst>
              <a:ext uri="{FF2B5EF4-FFF2-40B4-BE49-F238E27FC236}">
                <a16:creationId xmlns:a16="http://schemas.microsoft.com/office/drawing/2014/main" id="{FF5AE634-9D11-AB30-19FE-DEEDDA9FDC9F}"/>
              </a:ext>
            </a:extLst>
          </p:cNvPr>
          <p:cNvPicPr>
            <a:picLocks noChangeAspect="1"/>
          </p:cNvPicPr>
          <p:nvPr/>
        </p:nvPicPr>
        <p:blipFill>
          <a:blip r:embed="rId3"/>
          <a:stretch>
            <a:fillRect/>
          </a:stretch>
        </p:blipFill>
        <p:spPr>
          <a:xfrm>
            <a:off x="2810909" y="4428160"/>
            <a:ext cx="5921253" cy="990686"/>
          </a:xfrm>
          <a:prstGeom prst="rect">
            <a:avLst/>
          </a:prstGeom>
        </p:spPr>
      </p:pic>
    </p:spTree>
    <p:extLst>
      <p:ext uri="{BB962C8B-B14F-4D97-AF65-F5344CB8AC3E}">
        <p14:creationId xmlns:p14="http://schemas.microsoft.com/office/powerpoint/2010/main" val="101126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57F3-0E5A-B1CF-6948-927CF68A388E}"/>
              </a:ext>
            </a:extLst>
          </p:cNvPr>
          <p:cNvSpPr>
            <a:spLocks noGrp="1"/>
          </p:cNvSpPr>
          <p:nvPr>
            <p:ph type="title"/>
          </p:nvPr>
        </p:nvSpPr>
        <p:spPr/>
        <p:txBody>
          <a:bodyPr/>
          <a:lstStyle/>
          <a:p>
            <a:r>
              <a:rPr lang="en-US" dirty="0"/>
              <a:t>Regression Analysis</a:t>
            </a:r>
          </a:p>
        </p:txBody>
      </p:sp>
      <p:pic>
        <p:nvPicPr>
          <p:cNvPr id="5" name="Content Placeholder 4">
            <a:extLst>
              <a:ext uri="{FF2B5EF4-FFF2-40B4-BE49-F238E27FC236}">
                <a16:creationId xmlns:a16="http://schemas.microsoft.com/office/drawing/2014/main" id="{F8ABEF70-64A6-25DF-C022-831A4672703B}"/>
              </a:ext>
            </a:extLst>
          </p:cNvPr>
          <p:cNvPicPr>
            <a:picLocks noGrp="1" noChangeAspect="1"/>
          </p:cNvPicPr>
          <p:nvPr>
            <p:ph idx="1"/>
          </p:nvPr>
        </p:nvPicPr>
        <p:blipFill>
          <a:blip r:embed="rId3"/>
          <a:stretch>
            <a:fillRect/>
          </a:stretch>
        </p:blipFill>
        <p:spPr>
          <a:xfrm>
            <a:off x="1474791" y="2160588"/>
            <a:ext cx="7002455" cy="3881437"/>
          </a:xfrm>
        </p:spPr>
      </p:pic>
    </p:spTree>
    <p:extLst>
      <p:ext uri="{BB962C8B-B14F-4D97-AF65-F5344CB8AC3E}">
        <p14:creationId xmlns:p14="http://schemas.microsoft.com/office/powerpoint/2010/main" val="346320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E9E1-35CE-6033-F73F-67F8DA4CCCAD}"/>
              </a:ext>
            </a:extLst>
          </p:cNvPr>
          <p:cNvSpPr>
            <a:spLocks noGrp="1"/>
          </p:cNvSpPr>
          <p:nvPr>
            <p:ph type="title"/>
          </p:nvPr>
        </p:nvSpPr>
        <p:spPr/>
        <p:txBody>
          <a:bodyPr/>
          <a:lstStyle/>
          <a:p>
            <a:r>
              <a:rPr lang="en-US" dirty="0"/>
              <a:t>Description of variables</a:t>
            </a:r>
          </a:p>
        </p:txBody>
      </p:sp>
      <p:sp>
        <p:nvSpPr>
          <p:cNvPr id="3" name="Content Placeholder 2">
            <a:extLst>
              <a:ext uri="{FF2B5EF4-FFF2-40B4-BE49-F238E27FC236}">
                <a16:creationId xmlns:a16="http://schemas.microsoft.com/office/drawing/2014/main" id="{58ADFF96-ECFC-FE19-AFEE-3A58614EA3B1}"/>
              </a:ext>
            </a:extLst>
          </p:cNvPr>
          <p:cNvSpPr>
            <a:spLocks noGrp="1"/>
          </p:cNvSpPr>
          <p:nvPr>
            <p:ph idx="1"/>
          </p:nvPr>
        </p:nvSpPr>
        <p:spPr/>
        <p:txBody>
          <a:bodyPr>
            <a:normAutofit fontScale="77500" lnSpcReduction="20000"/>
          </a:bodyPr>
          <a:lstStyle/>
          <a:p>
            <a:pPr marL="0" marR="0">
              <a:lnSpc>
                <a:spcPct val="115000"/>
              </a:lnSpc>
              <a:spcBef>
                <a:spcPts val="0"/>
              </a:spcBef>
              <a:spcAft>
                <a:spcPts val="10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Name:</a:t>
            </a:r>
            <a:r>
              <a:rPr lang="en-US" sz="2800" dirty="0">
                <a:effectLst/>
                <a:latin typeface="Calibri" panose="020F0502020204030204" pitchFamily="34" charset="0"/>
                <a:ea typeface="Calibri" panose="020F0502020204030204" pitchFamily="34" charset="0"/>
                <a:cs typeface="Times New Roman" panose="02020603050405020304" pitchFamily="18" charset="0"/>
              </a:rPr>
              <a:t> Name of the best-selling book with object datatype.</a:t>
            </a:r>
          </a:p>
          <a:p>
            <a:pPr marL="0" marR="0">
              <a:lnSpc>
                <a:spcPct val="115000"/>
              </a:lnSpc>
              <a:spcBef>
                <a:spcPts val="0"/>
              </a:spcBef>
              <a:spcAft>
                <a:spcPts val="10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User Rating:</a:t>
            </a:r>
            <a:r>
              <a:rPr lang="en-US" sz="2800" dirty="0">
                <a:effectLst/>
                <a:latin typeface="Calibri" panose="020F0502020204030204" pitchFamily="34" charset="0"/>
                <a:ea typeface="Calibri" panose="020F0502020204030204" pitchFamily="34" charset="0"/>
                <a:cs typeface="Times New Roman" panose="02020603050405020304" pitchFamily="18" charset="0"/>
              </a:rPr>
              <a:t> Rating provided by the users, and this is of float datatype.</a:t>
            </a:r>
          </a:p>
          <a:p>
            <a:pPr marL="0" marR="0">
              <a:lnSpc>
                <a:spcPct val="115000"/>
              </a:lnSpc>
              <a:spcBef>
                <a:spcPts val="0"/>
              </a:spcBef>
              <a:spcAft>
                <a:spcPts val="10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Reviews: </a:t>
            </a:r>
            <a:r>
              <a:rPr lang="en-US" sz="2800" dirty="0">
                <a:effectLst/>
                <a:latin typeface="Calibri" panose="020F0502020204030204" pitchFamily="34" charset="0"/>
                <a:ea typeface="Calibri" panose="020F0502020204030204" pitchFamily="34" charset="0"/>
                <a:cs typeface="Times New Roman" panose="02020603050405020304" pitchFamily="18" charset="0"/>
              </a:rPr>
              <a:t>Total number of reviews given by the users in integer format.</a:t>
            </a:r>
          </a:p>
          <a:p>
            <a:pPr marL="0" marR="0">
              <a:lnSpc>
                <a:spcPct val="115000"/>
              </a:lnSpc>
              <a:spcBef>
                <a:spcPts val="0"/>
              </a:spcBef>
              <a:spcAft>
                <a:spcPts val="10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Price: </a:t>
            </a:r>
            <a:r>
              <a:rPr lang="en-US" sz="2800" dirty="0">
                <a:effectLst/>
                <a:latin typeface="Calibri" panose="020F0502020204030204" pitchFamily="34" charset="0"/>
                <a:ea typeface="Calibri" panose="020F0502020204030204" pitchFamily="34" charset="0"/>
                <a:cs typeface="Times New Roman" panose="02020603050405020304" pitchFamily="18" charset="0"/>
              </a:rPr>
              <a:t>Cost of the book in integer datatype.</a:t>
            </a:r>
          </a:p>
          <a:p>
            <a:pPr marL="0" marR="0">
              <a:lnSpc>
                <a:spcPct val="115000"/>
              </a:lnSpc>
              <a:spcBef>
                <a:spcPts val="0"/>
              </a:spcBef>
              <a:spcAft>
                <a:spcPts val="10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Year: </a:t>
            </a:r>
            <a:r>
              <a:rPr lang="en-US" sz="2800" dirty="0">
                <a:effectLst/>
                <a:latin typeface="Calibri" panose="020F0502020204030204" pitchFamily="34" charset="0"/>
                <a:ea typeface="Calibri" panose="020F0502020204030204" pitchFamily="34" charset="0"/>
                <a:cs typeface="Times New Roman" panose="02020603050405020304" pitchFamily="18" charset="0"/>
              </a:rPr>
              <a:t>The year when the book is a best seller and will be in integer datatype.</a:t>
            </a:r>
          </a:p>
          <a:p>
            <a:r>
              <a:rPr lang="en-US" sz="2800" b="1" dirty="0">
                <a:effectLst/>
                <a:latin typeface="Calibri" panose="020F0502020204030204" pitchFamily="34" charset="0"/>
                <a:ea typeface="Calibri" panose="020F0502020204030204" pitchFamily="34" charset="0"/>
                <a:cs typeface="Times New Roman" panose="02020603050405020304" pitchFamily="18" charset="0"/>
              </a:rPr>
              <a:t>Genre: </a:t>
            </a:r>
            <a:r>
              <a:rPr lang="en-US" sz="2800" dirty="0">
                <a:effectLst/>
                <a:latin typeface="Calibri" panose="020F0502020204030204" pitchFamily="34" charset="0"/>
                <a:ea typeface="Calibri" panose="020F0502020204030204" pitchFamily="34" charset="0"/>
                <a:cs typeface="Times New Roman" panose="02020603050405020304" pitchFamily="18" charset="0"/>
              </a:rPr>
              <a:t>Genre of 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the</a:t>
            </a:r>
            <a:r>
              <a:rPr lang="en-US" sz="2800" dirty="0">
                <a:effectLst/>
                <a:latin typeface="Calibri" panose="020F0502020204030204" pitchFamily="34" charset="0"/>
                <a:ea typeface="Calibri" panose="020F0502020204030204" pitchFamily="34" charset="0"/>
                <a:cs typeface="Times New Roman" panose="02020603050405020304" pitchFamily="18" charset="0"/>
              </a:rPr>
              <a:t> book and it is of object datatype.</a:t>
            </a:r>
            <a:r>
              <a:rPr lang="en-US"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endParaRPr lang="en-US" dirty="0"/>
          </a:p>
        </p:txBody>
      </p:sp>
    </p:spTree>
    <p:extLst>
      <p:ext uri="{BB962C8B-B14F-4D97-AF65-F5344CB8AC3E}">
        <p14:creationId xmlns:p14="http://schemas.microsoft.com/office/powerpoint/2010/main" val="171159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5AE8-09C9-4086-344F-7A4EB6CA4CBF}"/>
              </a:ext>
            </a:extLst>
          </p:cNvPr>
          <p:cNvSpPr>
            <a:spLocks noGrp="1"/>
          </p:cNvSpPr>
          <p:nvPr>
            <p:ph type="title"/>
          </p:nvPr>
        </p:nvSpPr>
        <p:spPr/>
        <p:txBody>
          <a:bodyPr/>
          <a:lstStyle/>
          <a:p>
            <a:r>
              <a:rPr lang="en-US" dirty="0"/>
              <a:t>User Rating Histogram</a:t>
            </a:r>
          </a:p>
        </p:txBody>
      </p:sp>
      <p:pic>
        <p:nvPicPr>
          <p:cNvPr id="5" name="Content Placeholder 4">
            <a:extLst>
              <a:ext uri="{FF2B5EF4-FFF2-40B4-BE49-F238E27FC236}">
                <a16:creationId xmlns:a16="http://schemas.microsoft.com/office/drawing/2014/main" id="{EA8C8BB8-9D4D-788A-DC66-5D26852BED5B}"/>
              </a:ext>
            </a:extLst>
          </p:cNvPr>
          <p:cNvPicPr>
            <a:picLocks noGrp="1" noChangeAspect="1"/>
          </p:cNvPicPr>
          <p:nvPr>
            <p:ph idx="1"/>
          </p:nvPr>
        </p:nvPicPr>
        <p:blipFill>
          <a:blip r:embed="rId2"/>
          <a:stretch>
            <a:fillRect/>
          </a:stretch>
        </p:blipFill>
        <p:spPr>
          <a:xfrm>
            <a:off x="1977289" y="2230434"/>
            <a:ext cx="5997460" cy="3741744"/>
          </a:xfrm>
        </p:spPr>
      </p:pic>
    </p:spTree>
    <p:extLst>
      <p:ext uri="{BB962C8B-B14F-4D97-AF65-F5344CB8AC3E}">
        <p14:creationId xmlns:p14="http://schemas.microsoft.com/office/powerpoint/2010/main" val="254391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2C0F-AC2F-FA5D-A02D-BB3177FD725D}"/>
              </a:ext>
            </a:extLst>
          </p:cNvPr>
          <p:cNvSpPr>
            <a:spLocks noGrp="1"/>
          </p:cNvSpPr>
          <p:nvPr>
            <p:ph type="title"/>
          </p:nvPr>
        </p:nvSpPr>
        <p:spPr/>
        <p:txBody>
          <a:bodyPr/>
          <a:lstStyle/>
          <a:p>
            <a:r>
              <a:rPr lang="en-US" dirty="0"/>
              <a:t>Reviews Histogram</a:t>
            </a:r>
          </a:p>
        </p:txBody>
      </p:sp>
      <p:pic>
        <p:nvPicPr>
          <p:cNvPr id="5" name="Content Placeholder 4">
            <a:extLst>
              <a:ext uri="{FF2B5EF4-FFF2-40B4-BE49-F238E27FC236}">
                <a16:creationId xmlns:a16="http://schemas.microsoft.com/office/drawing/2014/main" id="{6474FDA4-838C-73D1-A9D8-4B995CC4AF04}"/>
              </a:ext>
            </a:extLst>
          </p:cNvPr>
          <p:cNvPicPr>
            <a:picLocks noGrp="1" noChangeAspect="1"/>
          </p:cNvPicPr>
          <p:nvPr>
            <p:ph idx="1"/>
          </p:nvPr>
        </p:nvPicPr>
        <p:blipFill>
          <a:blip r:embed="rId2"/>
          <a:stretch>
            <a:fillRect/>
          </a:stretch>
        </p:blipFill>
        <p:spPr>
          <a:xfrm>
            <a:off x="2205909" y="2188520"/>
            <a:ext cx="5540220" cy="3825572"/>
          </a:xfrm>
        </p:spPr>
      </p:pic>
    </p:spTree>
    <p:extLst>
      <p:ext uri="{BB962C8B-B14F-4D97-AF65-F5344CB8AC3E}">
        <p14:creationId xmlns:p14="http://schemas.microsoft.com/office/powerpoint/2010/main" val="384022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2D62-3696-37C0-4003-E7CE9DB7623A}"/>
              </a:ext>
            </a:extLst>
          </p:cNvPr>
          <p:cNvSpPr>
            <a:spLocks noGrp="1"/>
          </p:cNvSpPr>
          <p:nvPr>
            <p:ph type="title"/>
          </p:nvPr>
        </p:nvSpPr>
        <p:spPr/>
        <p:txBody>
          <a:bodyPr/>
          <a:lstStyle/>
          <a:p>
            <a:r>
              <a:rPr lang="en-US" dirty="0"/>
              <a:t>Price Histogram</a:t>
            </a:r>
          </a:p>
        </p:txBody>
      </p:sp>
      <p:pic>
        <p:nvPicPr>
          <p:cNvPr id="10" name="Content Placeholder 9">
            <a:extLst>
              <a:ext uri="{FF2B5EF4-FFF2-40B4-BE49-F238E27FC236}">
                <a16:creationId xmlns:a16="http://schemas.microsoft.com/office/drawing/2014/main" id="{3EF66532-3E6B-0A93-B0C3-C0BD4F3AB184}"/>
              </a:ext>
            </a:extLst>
          </p:cNvPr>
          <p:cNvPicPr>
            <a:picLocks noGrp="1" noChangeAspect="1"/>
          </p:cNvPicPr>
          <p:nvPr>
            <p:ph idx="1"/>
          </p:nvPr>
        </p:nvPicPr>
        <p:blipFill>
          <a:blip r:embed="rId2"/>
          <a:stretch>
            <a:fillRect/>
          </a:stretch>
        </p:blipFill>
        <p:spPr>
          <a:xfrm>
            <a:off x="2491683" y="2207572"/>
            <a:ext cx="4968671" cy="3787468"/>
          </a:xfrm>
          <a:prstGeom prst="rect">
            <a:avLst/>
          </a:prstGeom>
        </p:spPr>
      </p:pic>
    </p:spTree>
    <p:extLst>
      <p:ext uri="{BB962C8B-B14F-4D97-AF65-F5344CB8AC3E}">
        <p14:creationId xmlns:p14="http://schemas.microsoft.com/office/powerpoint/2010/main" val="319800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01E8-F8E3-4DA4-1E70-BEBB1D5A624C}"/>
              </a:ext>
            </a:extLst>
          </p:cNvPr>
          <p:cNvSpPr>
            <a:spLocks noGrp="1"/>
          </p:cNvSpPr>
          <p:nvPr>
            <p:ph type="title"/>
          </p:nvPr>
        </p:nvSpPr>
        <p:spPr/>
        <p:txBody>
          <a:bodyPr/>
          <a:lstStyle/>
          <a:p>
            <a:r>
              <a:rPr lang="en-US" dirty="0"/>
              <a:t>Year Histogram</a:t>
            </a:r>
          </a:p>
        </p:txBody>
      </p:sp>
      <p:pic>
        <p:nvPicPr>
          <p:cNvPr id="5" name="Content Placeholder 4">
            <a:extLst>
              <a:ext uri="{FF2B5EF4-FFF2-40B4-BE49-F238E27FC236}">
                <a16:creationId xmlns:a16="http://schemas.microsoft.com/office/drawing/2014/main" id="{14F46529-0752-2F49-7339-A602CDEDE06D}"/>
              </a:ext>
            </a:extLst>
          </p:cNvPr>
          <p:cNvPicPr>
            <a:picLocks noGrp="1" noChangeAspect="1"/>
          </p:cNvPicPr>
          <p:nvPr>
            <p:ph idx="1"/>
          </p:nvPr>
        </p:nvPicPr>
        <p:blipFill>
          <a:blip r:embed="rId2"/>
          <a:stretch>
            <a:fillRect/>
          </a:stretch>
        </p:blipFill>
        <p:spPr>
          <a:xfrm>
            <a:off x="2411667" y="2230434"/>
            <a:ext cx="5128704" cy="3741744"/>
          </a:xfrm>
        </p:spPr>
      </p:pic>
    </p:spTree>
    <p:extLst>
      <p:ext uri="{BB962C8B-B14F-4D97-AF65-F5344CB8AC3E}">
        <p14:creationId xmlns:p14="http://schemas.microsoft.com/office/powerpoint/2010/main" val="4976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6197-BD61-28BE-6A37-BB7395153328}"/>
              </a:ext>
            </a:extLst>
          </p:cNvPr>
          <p:cNvSpPr>
            <a:spLocks noGrp="1"/>
          </p:cNvSpPr>
          <p:nvPr>
            <p:ph type="title"/>
          </p:nvPr>
        </p:nvSpPr>
        <p:spPr/>
        <p:txBody>
          <a:bodyPr/>
          <a:lstStyle/>
          <a:p>
            <a:r>
              <a:rPr lang="en-US" dirty="0"/>
              <a:t>Genre Histogram</a:t>
            </a:r>
          </a:p>
        </p:txBody>
      </p:sp>
      <p:pic>
        <p:nvPicPr>
          <p:cNvPr id="5" name="Content Placeholder 4">
            <a:extLst>
              <a:ext uri="{FF2B5EF4-FFF2-40B4-BE49-F238E27FC236}">
                <a16:creationId xmlns:a16="http://schemas.microsoft.com/office/drawing/2014/main" id="{0FEA0E01-9F36-9573-639E-94B95BB8A052}"/>
              </a:ext>
            </a:extLst>
          </p:cNvPr>
          <p:cNvPicPr>
            <a:picLocks noGrp="1" noChangeAspect="1"/>
          </p:cNvPicPr>
          <p:nvPr>
            <p:ph idx="1"/>
          </p:nvPr>
        </p:nvPicPr>
        <p:blipFill>
          <a:blip r:embed="rId2"/>
          <a:stretch>
            <a:fillRect/>
          </a:stretch>
        </p:blipFill>
        <p:spPr>
          <a:xfrm>
            <a:off x="1548792" y="2160588"/>
            <a:ext cx="6854453" cy="3881437"/>
          </a:xfrm>
        </p:spPr>
      </p:pic>
    </p:spTree>
    <p:extLst>
      <p:ext uri="{BB962C8B-B14F-4D97-AF65-F5344CB8AC3E}">
        <p14:creationId xmlns:p14="http://schemas.microsoft.com/office/powerpoint/2010/main" val="51792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1ECA-2D2F-4317-35C7-86877C436F52}"/>
              </a:ext>
            </a:extLst>
          </p:cNvPr>
          <p:cNvSpPr>
            <a:spLocks noGrp="1"/>
          </p:cNvSpPr>
          <p:nvPr>
            <p:ph type="title"/>
          </p:nvPr>
        </p:nvSpPr>
        <p:spPr/>
        <p:txBody>
          <a:bodyPr/>
          <a:lstStyle/>
          <a:p>
            <a:r>
              <a:rPr lang="en-US" dirty="0"/>
              <a:t>Identifying Outliers</a:t>
            </a:r>
          </a:p>
        </p:txBody>
      </p:sp>
      <p:pic>
        <p:nvPicPr>
          <p:cNvPr id="5" name="Content Placeholder 4">
            <a:extLst>
              <a:ext uri="{FF2B5EF4-FFF2-40B4-BE49-F238E27FC236}">
                <a16:creationId xmlns:a16="http://schemas.microsoft.com/office/drawing/2014/main" id="{75C1C457-4FEF-259B-5BC4-F80EAAB42DD5}"/>
              </a:ext>
            </a:extLst>
          </p:cNvPr>
          <p:cNvPicPr>
            <a:picLocks noGrp="1" noChangeAspect="1"/>
          </p:cNvPicPr>
          <p:nvPr>
            <p:ph idx="1"/>
          </p:nvPr>
        </p:nvPicPr>
        <p:blipFill>
          <a:blip r:embed="rId3"/>
          <a:stretch>
            <a:fillRect/>
          </a:stretch>
        </p:blipFill>
        <p:spPr>
          <a:xfrm>
            <a:off x="1348690" y="2160588"/>
            <a:ext cx="7254657" cy="3881437"/>
          </a:xfrm>
        </p:spPr>
      </p:pic>
    </p:spTree>
    <p:extLst>
      <p:ext uri="{BB962C8B-B14F-4D97-AF65-F5344CB8AC3E}">
        <p14:creationId xmlns:p14="http://schemas.microsoft.com/office/powerpoint/2010/main" val="42600826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TotalTime>
  <Words>694</Words>
  <Application>Microsoft Office PowerPoint</Application>
  <PresentationFormat>Widescreen</PresentationFormat>
  <Paragraphs>63</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Data Exploration and Analysis Project</vt:lpstr>
      <vt:lpstr>Variables</vt:lpstr>
      <vt:lpstr>Description of variables</vt:lpstr>
      <vt:lpstr>User Rating Histogram</vt:lpstr>
      <vt:lpstr>Reviews Histogram</vt:lpstr>
      <vt:lpstr>Price Histogram</vt:lpstr>
      <vt:lpstr>Year Histogram</vt:lpstr>
      <vt:lpstr>Genre Histogram</vt:lpstr>
      <vt:lpstr>Identifying Outliers</vt:lpstr>
      <vt:lpstr>Descriptive characteristics</vt:lpstr>
      <vt:lpstr>PowerPoint Presentation</vt:lpstr>
      <vt:lpstr>Probability Mass Function (PMF)</vt:lpstr>
      <vt:lpstr>Cumulative Distribution Function (CDF)</vt:lpstr>
      <vt:lpstr>Normal Distribution</vt:lpstr>
      <vt:lpstr>Scatter plots</vt:lpstr>
      <vt:lpstr>Covariance &amp; Correlation</vt:lpstr>
      <vt:lpstr>Spearman's correlation</vt:lpstr>
      <vt:lpstr>Plotting correlation</vt:lpstr>
      <vt:lpstr>Heatmap</vt:lpstr>
      <vt:lpstr>Hypothesis Testing</vt:lpstr>
      <vt:lpstr>Regression Analysis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and Analysis Project</dc:title>
  <dc:creator>Sravanthi Nallandula</dc:creator>
  <cp:lastModifiedBy>Sravanthi Nallandula</cp:lastModifiedBy>
  <cp:revision>1</cp:revision>
  <dcterms:created xsi:type="dcterms:W3CDTF">2022-06-05T02:27:12Z</dcterms:created>
  <dcterms:modified xsi:type="dcterms:W3CDTF">2022-06-05T02:57:30Z</dcterms:modified>
</cp:coreProperties>
</file>