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Lst>
  <p:sldSz cx="12192000" cy="6858000"/>
  <p:notesSz cx="12192000" cy="6858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Holtwood One SC" panose="020B0604020202020204" charset="0"/>
      <p:regular r:id="rId33"/>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B95"/>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2FCC66AB-55E9-451F-8E26-3E069A0278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82EB43-57EB-448C-B155-40ECC4CE67D4}"/>
              </a:ext>
            </a:extLst>
          </p:cNvPr>
          <p:cNvSpPr>
            <a:spLocks noGrp="1"/>
          </p:cNvSpPr>
          <p:nvPr>
            <p:ph type="title"/>
          </p:nvPr>
        </p:nvSpPr>
        <p:spPr>
          <a:xfrm>
            <a:off x="1524000" y="1122363"/>
            <a:ext cx="9144000" cy="2387600"/>
          </a:xfrm>
        </p:spPr>
        <p:txBody>
          <a:bodyPr vert="horz" rtlCol="0" anchor="b"/>
          <a:lstStyle>
            <a:lvl1pPr lvl="0" algn="ctr">
              <a:defRPr lang="en-US" sz="6000" dirty="0"/>
            </a:lvl1pPr>
          </a:lstStyle>
          <a:p>
            <a:r>
              <a:rPr lang="en-US" dirty="0"/>
              <a:t>Click to edit Master title style</a:t>
            </a:r>
          </a:p>
        </p:txBody>
      </p:sp>
      <p:sp>
        <p:nvSpPr>
          <p:cNvPr id="3" name="Subtitle 2">
            <a:extLst>
              <a:ext uri="{C56DF48D-5D47-4F55-91B8-C18F892C96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C2C8BC-D34C-4375-8931-DE318B523435}"/>
              </a:ext>
            </a:extLst>
          </p:cNvPr>
          <p:cNvSpPr>
            <a:spLocks noGrp="1"/>
          </p:cNvSpPr>
          <p:nvPr>
            <p:ph type="subTitle" idx="1"/>
          </p:nvPr>
        </p:nvSpPr>
        <p:spPr>
          <a:xfrm>
            <a:off x="1524000" y="3602038"/>
            <a:ext cx="9144000" cy="1655762"/>
          </a:xfrm>
        </p:spPr>
        <p:txBody>
          <a:bodyPr rtlCol="0"/>
          <a:lstStyle>
            <a:lvl1pPr marL="0" lvl="0" indent="0" algn="ctr">
              <a:buNone/>
              <a:defRPr lang="en-US" sz="2400" dirty="0"/>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style</a:t>
            </a:r>
          </a:p>
        </p:txBody>
      </p:sp>
      <p:sp>
        <p:nvSpPr>
          <p:cNvPr id="4" name="Date Placeholder 3">
            <a:extLst>
              <a:ext uri="{88127D6A-A420-4A8C-9798-8C0444E43A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D8C82-4491-4DF0-B9CD-69D7FBEA47C7}"/>
              </a:ext>
            </a:extLst>
          </p:cNvPr>
          <p:cNvSpPr>
            <a:spLocks noGrp="1"/>
          </p:cNvSpPr>
          <p:nvPr>
            <p:ph type="dt" sz="half" idx="10"/>
          </p:nvPr>
        </p:nvSpPr>
        <p:spPr/>
        <p:txBody>
          <a:bodyPr rtlCol="0"/>
          <a:lstStyle/>
          <a:p>
            <a:r>
              <a:rPr lang="en-US" dirty="0"/>
              <a:t>Date</a:t>
            </a:r>
          </a:p>
        </p:txBody>
      </p:sp>
      <p:sp>
        <p:nvSpPr>
          <p:cNvPr id="5" name="Footer Placeholder 4">
            <a:extLst>
              <a:ext uri="{76E490ED-5FA4-4435-9203-101D118CB5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0561B4-B446-4A6C-A8BC-293FB5C41EC6}"/>
              </a:ext>
            </a:extLst>
          </p:cNvPr>
          <p:cNvSpPr>
            <a:spLocks noGrp="1"/>
          </p:cNvSpPr>
          <p:nvPr>
            <p:ph type="ftr" sz="quarter" idx="11"/>
          </p:nvPr>
        </p:nvSpPr>
        <p:spPr/>
        <p:txBody>
          <a:bodyPr rtlCol="0"/>
          <a:lstStyle/>
          <a:p>
            <a:r>
              <a:rPr lang="en-US" dirty="0"/>
              <a:t>Footer</a:t>
            </a:r>
          </a:p>
        </p:txBody>
      </p:sp>
      <p:sp>
        <p:nvSpPr>
          <p:cNvPr id="6" name="Slide Number Placeholder 5">
            <a:extLst>
              <a:ext uri="{38703A23-3BD8-4E32-A77E-CB8731FFC0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ACE409-EAC6-4CDD-BBFE-18975C6C045B}"/>
              </a:ext>
            </a:extLst>
          </p:cNvPr>
          <p:cNvSpPr>
            <a:spLocks noGrp="1"/>
          </p:cNvSpPr>
          <p:nvPr>
            <p:ph type="sldNum" sz="quarter" idx="12"/>
          </p:nvPr>
        </p:nvSpPr>
        <p:spPr/>
        <p:txBody>
          <a:bodyPr rtlCol="0"/>
          <a:lstStyle/>
          <a:p>
            <a:fld id="{1D9662FB-A699-45E1-9470-74C4882A02B5}" type="slidenum">
              <a:t>‹#›</a:t>
            </a:fld>
            <a:endParaRPr lang="en-US" dirty="0"/>
          </a:p>
        </p:txBody>
      </p:sp>
    </p:spTree>
    <p:extLst>
      <p:ext uri="{219A9F22-193F-4F3E-B268-A934E83211E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D3E34527-6CDB-4B61-A837-C48987DCB2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2FEBFF-8BC6-4D56-8412-B87DA35119D1}"/>
              </a:ext>
            </a:extLst>
          </p:cNvPr>
          <p:cNvSpPr>
            <a:spLocks noGrp="1"/>
          </p:cNvSpPr>
          <p:nvPr>
            <p:ph type="title"/>
          </p:nvPr>
        </p:nvSpPr>
        <p:spPr/>
        <p:txBody>
          <a:bodyPr rtlCol="0"/>
          <a:lstStyle/>
          <a:p>
            <a:r>
              <a:rPr lang="en-US" dirty="0"/>
              <a:t>Click to edit Master title style</a:t>
            </a:r>
          </a:p>
        </p:txBody>
      </p:sp>
      <p:sp>
        <p:nvSpPr>
          <p:cNvPr id="3" name="Vertical Text Placeholder 2">
            <a:extLst>
              <a:ext uri="{5B9A1F26-1414-4CFD-84D9-EFFAED86AD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A87BFC-C05D-4C57-994C-6274A23B3571}"/>
              </a:ext>
            </a:extLst>
          </p:cNvPr>
          <p:cNvSpPr>
            <a:spLocks noGrp="1"/>
          </p:cNvSpPr>
          <p:nvPr>
            <p:ph type="body"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29463910-61B9-44CE-8B6C-9E6C0F639F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43C11B-997D-4354-A0DC-E072F7E5EEE1}"/>
              </a:ext>
            </a:extLst>
          </p:cNvPr>
          <p:cNvSpPr>
            <a:spLocks noGrp="1"/>
          </p:cNvSpPr>
          <p:nvPr>
            <p:ph type="dt" sz="half" idx="10"/>
          </p:nvPr>
        </p:nvSpPr>
        <p:spPr/>
        <p:txBody>
          <a:bodyPr rtlCol="0"/>
          <a:lstStyle/>
          <a:p>
            <a:r>
              <a:rPr lang="en-US" dirty="0"/>
              <a:t>Date</a:t>
            </a:r>
          </a:p>
        </p:txBody>
      </p:sp>
      <p:sp>
        <p:nvSpPr>
          <p:cNvPr id="5" name="Footer Placeholder 4">
            <a:extLst>
              <a:ext uri="{9E192C8B-130E-4FAA-9B17-A6C160EC82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41E40B-934C-496D-9DD5-2DE080818EAC}"/>
              </a:ext>
            </a:extLst>
          </p:cNvPr>
          <p:cNvSpPr>
            <a:spLocks noGrp="1"/>
          </p:cNvSpPr>
          <p:nvPr>
            <p:ph type="ftr" sz="quarter" idx="11"/>
          </p:nvPr>
        </p:nvSpPr>
        <p:spPr/>
        <p:txBody>
          <a:bodyPr rtlCol="0"/>
          <a:lstStyle/>
          <a:p>
            <a:r>
              <a:rPr lang="en-US" dirty="0"/>
              <a:t>Footer</a:t>
            </a:r>
          </a:p>
        </p:txBody>
      </p:sp>
      <p:sp>
        <p:nvSpPr>
          <p:cNvPr id="6" name="Slide Number Placeholder 5">
            <a:extLst>
              <a:ext uri="{A136A413-4478-4C36-A47B-0AB7FEFA56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5B1932-5384-4D32-A173-401748E3C464}"/>
              </a:ext>
            </a:extLst>
          </p:cNvPr>
          <p:cNvSpPr>
            <a:spLocks noGrp="1"/>
          </p:cNvSpPr>
          <p:nvPr>
            <p:ph type="sldNum" sz="quarter" idx="12"/>
          </p:nvPr>
        </p:nvSpPr>
        <p:spPr/>
        <p:txBody>
          <a:bodyPr rtlCol="0"/>
          <a:lstStyle/>
          <a:p>
            <a:fld id="{1C84B118-80B9-496F-B729-2B5E4B901B18}" type="slidenum">
              <a:t>‹#›</a:t>
            </a:fld>
            <a:endParaRPr lang="en-US" dirty="0"/>
          </a:p>
        </p:txBody>
      </p:sp>
    </p:spTree>
    <p:extLst>
      <p:ext uri="{2D612A54-60D0-4BAC-A401-2177376EEBC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14CB1237-D567-46B8-A64B-9EA47F5FCD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96F95E-5D2B-4304-9D08-2AB4E2FE0E0D}"/>
              </a:ext>
            </a:extLst>
          </p:cNvPr>
          <p:cNvSpPr>
            <a:spLocks noGrp="1"/>
          </p:cNvSpPr>
          <p:nvPr>
            <p:ph type="title"/>
          </p:nvPr>
        </p:nvSpPr>
        <p:spPr>
          <a:xfrm>
            <a:off x="8724900" y="365125"/>
            <a:ext cx="2628900" cy="5811838"/>
          </a:xfrm>
        </p:spPr>
        <p:txBody>
          <a:bodyPr vert="horz" rtlCol="0"/>
          <a:lstStyle/>
          <a:p>
            <a:r>
              <a:rPr lang="en-US" dirty="0"/>
              <a:t>Click to edit Master title style</a:t>
            </a:r>
          </a:p>
        </p:txBody>
      </p:sp>
      <p:sp>
        <p:nvSpPr>
          <p:cNvPr id="3" name="Vertical Text Placeholder 2">
            <a:extLst>
              <a:ext uri="{9DC8B83F-F373-4C91-8FA8-B916DCAF46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C88979-1E30-4BA9-B674-C10776B48456}"/>
              </a:ext>
            </a:extLst>
          </p:cNvPr>
          <p:cNvSpPr>
            <a:spLocks noGrp="1"/>
          </p:cNvSpPr>
          <p:nvPr>
            <p:ph type="body" idx="1"/>
          </p:nvPr>
        </p:nvSpPr>
        <p:spPr>
          <a:xfrm>
            <a:off x="838200" y="365125"/>
            <a:ext cx="7734300" cy="581183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9EF92DAA-A08E-4C13-ADDF-6891FCC96A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B857D4-93F3-49F5-8573-C4DBF57889D8}"/>
              </a:ext>
            </a:extLst>
          </p:cNvPr>
          <p:cNvSpPr>
            <a:spLocks noGrp="1"/>
          </p:cNvSpPr>
          <p:nvPr>
            <p:ph type="dt" sz="half" idx="10"/>
          </p:nvPr>
        </p:nvSpPr>
        <p:spPr/>
        <p:txBody>
          <a:bodyPr rtlCol="0"/>
          <a:lstStyle/>
          <a:p>
            <a:r>
              <a:rPr lang="en-US" dirty="0"/>
              <a:t>Date</a:t>
            </a:r>
          </a:p>
        </p:txBody>
      </p:sp>
      <p:sp>
        <p:nvSpPr>
          <p:cNvPr id="5" name="Footer Placeholder 4">
            <a:extLst>
              <a:ext uri="{234F5578-2FBC-4A9B-AA6E-02FB6560EB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BB9D85-6094-4EAE-B999-528FA9D56966}"/>
              </a:ext>
            </a:extLst>
          </p:cNvPr>
          <p:cNvSpPr>
            <a:spLocks noGrp="1"/>
          </p:cNvSpPr>
          <p:nvPr>
            <p:ph type="ftr" sz="quarter" idx="11"/>
          </p:nvPr>
        </p:nvSpPr>
        <p:spPr/>
        <p:txBody>
          <a:bodyPr rtlCol="0"/>
          <a:lstStyle/>
          <a:p>
            <a:r>
              <a:rPr lang="en-US" dirty="0"/>
              <a:t>Footer</a:t>
            </a:r>
          </a:p>
        </p:txBody>
      </p:sp>
      <p:sp>
        <p:nvSpPr>
          <p:cNvPr id="6" name="Slide Number Placeholder 5">
            <a:extLst>
              <a:ext uri="{86E44877-FED4-4CC1-83EA-0834BA817E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C55BC7-6BDD-4098-99B3-B049B4A9903C}"/>
              </a:ext>
            </a:extLst>
          </p:cNvPr>
          <p:cNvSpPr>
            <a:spLocks noGrp="1"/>
          </p:cNvSpPr>
          <p:nvPr>
            <p:ph type="sldNum" sz="quarter" idx="12"/>
          </p:nvPr>
        </p:nvSpPr>
        <p:spPr/>
        <p:txBody>
          <a:bodyPr rtlCol="0"/>
          <a:lstStyle/>
          <a:p>
            <a:fld id="{A9DFDF90-E373-4868-868B-84436C0F6982}" type="slidenum">
              <a:t>‹#›</a:t>
            </a:fld>
            <a:endParaRPr lang="en-US" dirty="0"/>
          </a:p>
        </p:txBody>
      </p:sp>
    </p:spTree>
    <p:extLst>
      <p:ext uri="{48E94AB1-175F-4017-882F-7F14144C250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9328F846-10AB-4089-B100-610624621F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7FD3D8-89F3-48DB-B146-6DFC64758971}"/>
              </a:ext>
            </a:extLst>
          </p:cNvPr>
          <p:cNvSpPr>
            <a:spLocks noGrp="1"/>
          </p:cNvSpPr>
          <p:nvPr>
            <p:ph type="title"/>
          </p:nvPr>
        </p:nvSpPr>
        <p:spPr/>
        <p:txBody>
          <a:bodyPr rtlCol="0"/>
          <a:lstStyle/>
          <a:p>
            <a:r>
              <a:rPr lang="en-US" dirty="0"/>
              <a:t>Click to edit Master title style</a:t>
            </a:r>
          </a:p>
        </p:txBody>
      </p:sp>
      <p:sp>
        <p:nvSpPr>
          <p:cNvPr id="3" name="Content Placeholder 2">
            <a:extLst>
              <a:ext uri="{3DB05CC0-D0E2-4E45-BC63-006EC52F62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72DECB-F198-4D26-A2AE-3681A6FFE26D}"/>
              </a:ext>
            </a:extLst>
          </p:cNvPr>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ADA788AC-1200-4125-BB00-5A3D58FA5D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9BB597-457B-4B18-8AD1-FF5CDE6430B1}"/>
              </a:ext>
            </a:extLst>
          </p:cNvPr>
          <p:cNvSpPr>
            <a:spLocks noGrp="1"/>
          </p:cNvSpPr>
          <p:nvPr>
            <p:ph type="dt" sz="half" idx="10"/>
          </p:nvPr>
        </p:nvSpPr>
        <p:spPr/>
        <p:txBody>
          <a:bodyPr rtlCol="0"/>
          <a:lstStyle/>
          <a:p>
            <a:r>
              <a:rPr lang="en-US" dirty="0"/>
              <a:t>Date</a:t>
            </a:r>
          </a:p>
        </p:txBody>
      </p:sp>
      <p:sp>
        <p:nvSpPr>
          <p:cNvPr id="5" name="Footer Placeholder 4">
            <a:extLst>
              <a:ext uri="{A215DC24-6A7A-457A-8369-F0348CC312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722EB5-226C-4E9B-8DFD-F151AA96C7A2}"/>
              </a:ext>
            </a:extLst>
          </p:cNvPr>
          <p:cNvSpPr>
            <a:spLocks noGrp="1"/>
          </p:cNvSpPr>
          <p:nvPr>
            <p:ph type="ftr" sz="quarter" idx="11"/>
          </p:nvPr>
        </p:nvSpPr>
        <p:spPr/>
        <p:txBody>
          <a:bodyPr rtlCol="0"/>
          <a:lstStyle/>
          <a:p>
            <a:r>
              <a:rPr lang="en-US" dirty="0"/>
              <a:t>Footer</a:t>
            </a:r>
          </a:p>
        </p:txBody>
      </p:sp>
      <p:sp>
        <p:nvSpPr>
          <p:cNvPr id="6" name="Slide Number Placeholder 5">
            <a:extLst>
              <a:ext uri="{6325203F-6257-42BD-BB88-9C48BBB02A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EC0974-CC2E-4E0B-91D2-42CA5693D3DD}"/>
              </a:ext>
            </a:extLst>
          </p:cNvPr>
          <p:cNvSpPr>
            <a:spLocks noGrp="1"/>
          </p:cNvSpPr>
          <p:nvPr>
            <p:ph type="sldNum" sz="quarter" idx="12"/>
          </p:nvPr>
        </p:nvSpPr>
        <p:spPr/>
        <p:txBody>
          <a:bodyPr rtlCol="0"/>
          <a:lstStyle/>
          <a:p>
            <a:fld id="{A97C4196-47CE-44D2-967F-78A28544B179}" type="slidenum">
              <a:t>‹#›</a:t>
            </a:fld>
            <a:endParaRPr lang="en-US" dirty="0"/>
          </a:p>
        </p:txBody>
      </p:sp>
    </p:spTree>
    <p:extLst>
      <p:ext uri="{293AAF73-D560-416D-A374-A31E5BA377F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E46B77C0-4E6A-4B77-964E-A5EE597998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D96192-77DB-49FB-9E8D-520405504F7E}"/>
              </a:ext>
            </a:extLst>
          </p:cNvPr>
          <p:cNvSpPr>
            <a:spLocks noGrp="1"/>
          </p:cNvSpPr>
          <p:nvPr>
            <p:ph type="title"/>
          </p:nvPr>
        </p:nvSpPr>
        <p:spPr>
          <a:xfrm>
            <a:off x="831849" y="1709738"/>
            <a:ext cx="10515600" cy="2852737"/>
          </a:xfrm>
        </p:spPr>
        <p:txBody>
          <a:bodyPr vert="horz" rtlCol="0" anchor="b"/>
          <a:lstStyle>
            <a:lvl1pPr lvl="0">
              <a:defRPr lang="en-US" sz="6000" dirty="0"/>
            </a:lvl1pPr>
          </a:lstStyle>
          <a:p>
            <a:r>
              <a:rPr lang="en-US" dirty="0"/>
              <a:t>Click to edit Master title style</a:t>
            </a:r>
          </a:p>
        </p:txBody>
      </p:sp>
      <p:sp>
        <p:nvSpPr>
          <p:cNvPr id="3" name="Text Placeholder 2">
            <a:extLst>
              <a:ext uri="{88624ED4-5C5C-4363-B799-2D6AC3C0D9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3263A1-6E71-4738-BA76-973FBCF1E879}"/>
              </a:ext>
            </a:extLst>
          </p:cNvPr>
          <p:cNvSpPr>
            <a:spLocks noGrp="1"/>
          </p:cNvSpPr>
          <p:nvPr>
            <p:ph type="body" idx="1"/>
          </p:nvPr>
        </p:nvSpPr>
        <p:spPr>
          <a:xfrm>
            <a:off x="831849" y="4589463"/>
            <a:ext cx="10515600" cy="1500187"/>
          </a:xfrm>
        </p:spPr>
        <p:txBody>
          <a:bodyPr rtlCol="0"/>
          <a:lstStyle>
            <a:lvl1pPr marL="0" lvl="0" indent="0">
              <a:buNone/>
              <a:defRPr lang="en-US" sz="2400" dirty="0">
                <a:solidFill>
                  <a:schemeClr val="tx1">
                    <a:tint val="75000"/>
                  </a:schemeClr>
                </a:solidFill>
              </a:defRPr>
            </a:lvl1pPr>
            <a:lvl2pPr marL="457200" lvl="1" indent="0">
              <a:buNone/>
              <a:defRPr lang="en-US" sz="2000" dirty="0">
                <a:solidFill>
                  <a:schemeClr val="tx1">
                    <a:tint val="75000"/>
                  </a:schemeClr>
                </a:solidFill>
              </a:defRPr>
            </a:lvl2pPr>
            <a:lvl3pPr marL="914400" lvl="2" indent="0">
              <a:buNone/>
              <a:defRPr lang="en-US" sz="1800" dirty="0">
                <a:solidFill>
                  <a:schemeClr val="tx1">
                    <a:tint val="75000"/>
                  </a:schemeClr>
                </a:solidFill>
              </a:defRPr>
            </a:lvl3pPr>
            <a:lvl4pPr marL="1371600" lvl="3" indent="0">
              <a:buNone/>
              <a:defRPr lang="en-US" sz="1600" dirty="0">
                <a:solidFill>
                  <a:schemeClr val="tx1">
                    <a:tint val="75000"/>
                  </a:schemeClr>
                </a:solidFill>
              </a:defRPr>
            </a:lvl4pPr>
            <a:lvl5pPr marL="1828800" lvl="4" indent="0">
              <a:buNone/>
              <a:defRPr lang="en-US" sz="1600" dirty="0">
                <a:solidFill>
                  <a:schemeClr val="tx1">
                    <a:tint val="75000"/>
                  </a:schemeClr>
                </a:solidFill>
              </a:defRPr>
            </a:lvl5pPr>
            <a:lvl6pPr marL="2286000" lvl="5" indent="0">
              <a:buNone/>
              <a:defRPr lang="en-US" sz="1600" dirty="0">
                <a:solidFill>
                  <a:schemeClr val="tx1">
                    <a:tint val="75000"/>
                  </a:schemeClr>
                </a:solidFill>
              </a:defRPr>
            </a:lvl6pPr>
            <a:lvl7pPr marL="2743200" lvl="6" indent="0">
              <a:buNone/>
              <a:defRPr lang="en-US" sz="1600" dirty="0">
                <a:solidFill>
                  <a:schemeClr val="tx1">
                    <a:tint val="75000"/>
                  </a:schemeClr>
                </a:solidFill>
              </a:defRPr>
            </a:lvl7pPr>
            <a:lvl8pPr marL="3200400" lvl="7" indent="0">
              <a:buNone/>
              <a:defRPr lang="en-US" sz="1600" dirty="0">
                <a:solidFill>
                  <a:schemeClr val="tx1">
                    <a:tint val="75000"/>
                  </a:schemeClr>
                </a:solidFill>
              </a:defRPr>
            </a:lvl8pPr>
            <a:lvl9pPr marL="3657600" lvl="8" indent="0">
              <a:buNone/>
              <a:defRPr lang="en-US" sz="1600" dirty="0">
                <a:solidFill>
                  <a:schemeClr val="tx1">
                    <a:tint val="75000"/>
                  </a:schemeClr>
                </a:solidFill>
              </a:defRPr>
            </a:lvl9pPr>
          </a:lstStyle>
          <a:p>
            <a:pPr lvl="0"/>
            <a:r>
              <a:rPr lang="en-US" dirty="0"/>
              <a:t>Click to edit Master text styles</a:t>
            </a:r>
          </a:p>
        </p:txBody>
      </p:sp>
      <p:sp>
        <p:nvSpPr>
          <p:cNvPr id="4" name="Date Placeholder 3">
            <a:extLst>
              <a:ext uri="{7DF250F3-CF88-4788-A28D-1538964DBA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963614-2418-4EED-9A5C-976FC729EB95}"/>
              </a:ext>
            </a:extLst>
          </p:cNvPr>
          <p:cNvSpPr>
            <a:spLocks noGrp="1"/>
          </p:cNvSpPr>
          <p:nvPr>
            <p:ph type="dt" sz="half" idx="10"/>
          </p:nvPr>
        </p:nvSpPr>
        <p:spPr/>
        <p:txBody>
          <a:bodyPr rtlCol="0"/>
          <a:lstStyle/>
          <a:p>
            <a:r>
              <a:rPr lang="en-US" dirty="0"/>
              <a:t>Date</a:t>
            </a:r>
          </a:p>
        </p:txBody>
      </p:sp>
      <p:sp>
        <p:nvSpPr>
          <p:cNvPr id="5" name="Footer Placeholder 4">
            <a:extLst>
              <a:ext uri="{0D9965DD-AFA7-4996-9F0E-C0BA134BF2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F36ED0-D6CB-485B-8A84-413093CEA538}"/>
              </a:ext>
            </a:extLst>
          </p:cNvPr>
          <p:cNvSpPr>
            <a:spLocks noGrp="1"/>
          </p:cNvSpPr>
          <p:nvPr>
            <p:ph type="ftr" sz="quarter" idx="11"/>
          </p:nvPr>
        </p:nvSpPr>
        <p:spPr/>
        <p:txBody>
          <a:bodyPr rtlCol="0"/>
          <a:lstStyle/>
          <a:p>
            <a:r>
              <a:rPr lang="en-US" dirty="0"/>
              <a:t>Footer</a:t>
            </a:r>
          </a:p>
        </p:txBody>
      </p:sp>
      <p:sp>
        <p:nvSpPr>
          <p:cNvPr id="6" name="Slide Number Placeholder 5">
            <a:extLst>
              <a:ext uri="{31A628D5-1433-4048-86D9-E10335D6C7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452E63-14CE-4C36-BE35-89AE325CD6BE}"/>
              </a:ext>
            </a:extLst>
          </p:cNvPr>
          <p:cNvSpPr>
            <a:spLocks noGrp="1"/>
          </p:cNvSpPr>
          <p:nvPr>
            <p:ph type="sldNum" sz="quarter" idx="12"/>
          </p:nvPr>
        </p:nvSpPr>
        <p:spPr/>
        <p:txBody>
          <a:bodyPr rtlCol="0"/>
          <a:lstStyle/>
          <a:p>
            <a:fld id="{68E596CC-2D3A-469A-9536-442EE2C420FD}" type="slidenum">
              <a:t>‹#›</a:t>
            </a:fld>
            <a:endParaRPr lang="en-US" dirty="0"/>
          </a:p>
        </p:txBody>
      </p:sp>
    </p:spTree>
    <p:extLst>
      <p:ext uri="{2F54BCB4-2B06-41A4-8E97-12AC06461B6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1062792C-3160-4BC0-8AF4-E2F6996D0A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85E7AC-4CC0-4C06-88E1-249CF12A3455}"/>
              </a:ext>
            </a:extLst>
          </p:cNvPr>
          <p:cNvSpPr>
            <a:spLocks noGrp="1"/>
          </p:cNvSpPr>
          <p:nvPr>
            <p:ph type="title"/>
          </p:nvPr>
        </p:nvSpPr>
        <p:spPr/>
        <p:txBody>
          <a:bodyPr rtlCol="0"/>
          <a:lstStyle/>
          <a:p>
            <a:r>
              <a:rPr lang="en-US" dirty="0"/>
              <a:t>Click to edit Master title style</a:t>
            </a:r>
          </a:p>
        </p:txBody>
      </p:sp>
      <p:sp>
        <p:nvSpPr>
          <p:cNvPr id="3" name="Content Placeholder 2">
            <a:extLst>
              <a:ext uri="{708B0871-A8D3-4B81-A53A-CFDC9296A6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56D1C5-5444-43DE-B1E7-51E85A703ECA}"/>
              </a:ext>
            </a:extLst>
          </p:cNvPr>
          <p:cNvSpPr>
            <a:spLocks noGrp="1"/>
          </p:cNvSpPr>
          <p:nvPr>
            <p:ph idx="1"/>
          </p:nvPr>
        </p:nvSpPr>
        <p:spPr>
          <a:xfrm>
            <a:off x="838200" y="1825625"/>
            <a:ext cx="5181600" cy="4351338"/>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7B59B13A-DE7C-4E73-A688-B357BD2F1E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1C3E1E-F2BB-4F8C-98BC-A5A17C718440}"/>
              </a:ext>
            </a:extLst>
          </p:cNvPr>
          <p:cNvSpPr>
            <a:spLocks noGrp="1"/>
          </p:cNvSpPr>
          <p:nvPr>
            <p:ph idx="2"/>
          </p:nvPr>
        </p:nvSpPr>
        <p:spPr>
          <a:xfrm>
            <a:off x="6172200" y="1825625"/>
            <a:ext cx="5181600" cy="4351338"/>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95E55263-561B-4264-AB53-50710FE1DB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2AD3DF-9E27-4B61-A4E5-B9FD7D5871B0}"/>
              </a:ext>
            </a:extLst>
          </p:cNvPr>
          <p:cNvSpPr>
            <a:spLocks noGrp="1"/>
          </p:cNvSpPr>
          <p:nvPr>
            <p:ph type="dt" sz="half" idx="10"/>
          </p:nvPr>
        </p:nvSpPr>
        <p:spPr/>
        <p:txBody>
          <a:bodyPr rtlCol="0"/>
          <a:lstStyle/>
          <a:p>
            <a:r>
              <a:rPr lang="en-US" dirty="0"/>
              <a:t>Date</a:t>
            </a:r>
          </a:p>
        </p:txBody>
      </p:sp>
      <p:sp>
        <p:nvSpPr>
          <p:cNvPr id="6" name="Footer Placeholder 5">
            <a:extLst>
              <a:ext uri="{9E02A773-B633-4BEF-98CA-50AD8B0700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CF4B25-2C31-4A13-B95D-820E55AA2462}"/>
              </a:ext>
            </a:extLst>
          </p:cNvPr>
          <p:cNvSpPr>
            <a:spLocks noGrp="1"/>
          </p:cNvSpPr>
          <p:nvPr>
            <p:ph type="ftr" sz="quarter" idx="11"/>
          </p:nvPr>
        </p:nvSpPr>
        <p:spPr/>
        <p:txBody>
          <a:bodyPr rtlCol="0"/>
          <a:lstStyle/>
          <a:p>
            <a:r>
              <a:rPr lang="en-US" dirty="0"/>
              <a:t>Footer</a:t>
            </a:r>
          </a:p>
        </p:txBody>
      </p:sp>
      <p:sp>
        <p:nvSpPr>
          <p:cNvPr id="7" name="Slide Number Placeholder 6">
            <a:extLst>
              <a:ext uri="{597F9CD8-11C3-4C62-8835-1678FC20BB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431E91-78C8-4D70-80FE-C9031DA02AE7}"/>
              </a:ext>
            </a:extLst>
          </p:cNvPr>
          <p:cNvSpPr>
            <a:spLocks noGrp="1"/>
          </p:cNvSpPr>
          <p:nvPr>
            <p:ph type="sldNum" sz="quarter" idx="12"/>
          </p:nvPr>
        </p:nvSpPr>
        <p:spPr/>
        <p:txBody>
          <a:bodyPr rtlCol="0"/>
          <a:lstStyle/>
          <a:p>
            <a:fld id="{B5D1945D-39DD-4E1C-95C2-68F2C303A8D6}" type="slidenum">
              <a:t>‹#›</a:t>
            </a:fld>
            <a:endParaRPr lang="en-US" dirty="0"/>
          </a:p>
        </p:txBody>
      </p:sp>
    </p:spTree>
    <p:extLst>
      <p:ext uri="{8227F171-6995-4A0E-9AA1-D3C56B8FEE3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DA721296-6938-42B0-9FCB-7EBE0F9233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B29D61-2039-4624-8FFF-1348D79FBC7C}"/>
              </a:ext>
            </a:extLst>
          </p:cNvPr>
          <p:cNvSpPr>
            <a:spLocks noGrp="1"/>
          </p:cNvSpPr>
          <p:nvPr>
            <p:ph type="title"/>
          </p:nvPr>
        </p:nvSpPr>
        <p:spPr>
          <a:xfrm>
            <a:off x="839788" y="365125"/>
            <a:ext cx="10515600" cy="1325563"/>
          </a:xfrm>
        </p:spPr>
        <p:txBody>
          <a:bodyPr rtlCol="0"/>
          <a:lstStyle/>
          <a:p>
            <a:r>
              <a:rPr lang="en-US" dirty="0"/>
              <a:t>Click to edit Master title style</a:t>
            </a:r>
          </a:p>
        </p:txBody>
      </p:sp>
      <p:sp>
        <p:nvSpPr>
          <p:cNvPr id="3" name="Text Placeholder 2">
            <a:extLst>
              <a:ext uri="{7F555E51-F5C6-4700-A7E4-2652CFAC15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3F26ED-CBB1-4ECF-87EB-1E2E5DF0B88B}"/>
              </a:ext>
            </a:extLst>
          </p:cNvPr>
          <p:cNvSpPr>
            <a:spLocks noGrp="1"/>
          </p:cNvSpPr>
          <p:nvPr>
            <p:ph type="body" idx="1"/>
          </p:nvPr>
        </p:nvSpPr>
        <p:spPr>
          <a:xfrm>
            <a:off x="839788" y="1681163"/>
            <a:ext cx="5157787" cy="82391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3">
            <a:extLst>
              <a:ext uri="{C2995414-7F71-4A97-AAEC-EA694438CB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170A23-E040-42E8-83D9-59A7CCC9E090}"/>
              </a:ext>
            </a:extLst>
          </p:cNvPr>
          <p:cNvSpPr>
            <a:spLocks noGrp="1"/>
          </p:cNvSpPr>
          <p:nvPr>
            <p:ph idx="2"/>
          </p:nvPr>
        </p:nvSpPr>
        <p:spPr>
          <a:xfrm>
            <a:off x="839788" y="2505075"/>
            <a:ext cx="5157787" cy="3684588"/>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EB89A434-435F-4150-9575-5BAA0400BC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4C29C1-F715-4934-A46A-E71926ACE79E}"/>
              </a:ext>
            </a:extLst>
          </p:cNvPr>
          <p:cNvSpPr>
            <a:spLocks noGrp="1"/>
          </p:cNvSpPr>
          <p:nvPr>
            <p:ph type="body" idx="3"/>
          </p:nvPr>
        </p:nvSpPr>
        <p:spPr>
          <a:xfrm>
            <a:off x="6172200" y="1681163"/>
            <a:ext cx="5183187" cy="82391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5">
            <a:extLst>
              <a:ext uri="{65420F49-4071-49FF-A8CE-A17E30770D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3012C7-40DA-4077-8DD7-768FF7E15FA3}"/>
              </a:ext>
            </a:extLst>
          </p:cNvPr>
          <p:cNvSpPr>
            <a:spLocks noGrp="1"/>
          </p:cNvSpPr>
          <p:nvPr>
            <p:ph idx="4"/>
          </p:nvPr>
        </p:nvSpPr>
        <p:spPr>
          <a:xfrm>
            <a:off x="6172200" y="2505075"/>
            <a:ext cx="5183187" cy="3684588"/>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A94EF802-535B-414B-876C-672CBE4153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A02124-D4AF-4847-8A7E-D84118BFB749}"/>
              </a:ext>
            </a:extLst>
          </p:cNvPr>
          <p:cNvSpPr>
            <a:spLocks noGrp="1"/>
          </p:cNvSpPr>
          <p:nvPr>
            <p:ph type="dt" sz="half" idx="10"/>
          </p:nvPr>
        </p:nvSpPr>
        <p:spPr/>
        <p:txBody>
          <a:bodyPr rtlCol="0"/>
          <a:lstStyle/>
          <a:p>
            <a:r>
              <a:rPr lang="en-US" dirty="0"/>
              <a:t>Date</a:t>
            </a:r>
          </a:p>
        </p:txBody>
      </p:sp>
      <p:sp>
        <p:nvSpPr>
          <p:cNvPr id="8" name="Footer Placeholder 7">
            <a:extLst>
              <a:ext uri="{D1E72AFA-0456-4872-AA00-856FF211E0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934462-B099-4D96-A934-890A213A5886}"/>
              </a:ext>
            </a:extLst>
          </p:cNvPr>
          <p:cNvSpPr>
            <a:spLocks noGrp="1"/>
          </p:cNvSpPr>
          <p:nvPr>
            <p:ph type="ftr" sz="quarter" idx="11"/>
          </p:nvPr>
        </p:nvSpPr>
        <p:spPr/>
        <p:txBody>
          <a:bodyPr rtlCol="0"/>
          <a:lstStyle/>
          <a:p>
            <a:r>
              <a:rPr lang="en-US" dirty="0"/>
              <a:t>Footer</a:t>
            </a:r>
          </a:p>
        </p:txBody>
      </p:sp>
      <p:sp>
        <p:nvSpPr>
          <p:cNvPr id="9" name="Slide Number Placeholder 8">
            <a:extLst>
              <a:ext uri="{CB87B616-466D-46E4-AB3E-E86114EE0E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04264D-6288-4C70-B5CF-A0BF5DB32CBE}"/>
              </a:ext>
            </a:extLst>
          </p:cNvPr>
          <p:cNvSpPr>
            <a:spLocks noGrp="1"/>
          </p:cNvSpPr>
          <p:nvPr>
            <p:ph type="sldNum" sz="quarter" idx="12"/>
          </p:nvPr>
        </p:nvSpPr>
        <p:spPr/>
        <p:txBody>
          <a:bodyPr rtlCol="0"/>
          <a:lstStyle/>
          <a:p>
            <a:fld id="{59334CE5-3EB9-4EE2-9503-CC7E7A631401}" type="slidenum">
              <a:t>‹#›</a:t>
            </a:fld>
            <a:endParaRPr lang="en-US" dirty="0"/>
          </a:p>
        </p:txBody>
      </p:sp>
    </p:spTree>
    <p:extLst>
      <p:ext uri="{4EE252E9-58FF-44F5-92AC-03E1494F155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8D0EBD40-B262-43CE-9DA4-2C475BCAE0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29C510-FA03-4597-A570-D0FA8798414F}"/>
              </a:ext>
            </a:extLst>
          </p:cNvPr>
          <p:cNvSpPr>
            <a:spLocks noGrp="1"/>
          </p:cNvSpPr>
          <p:nvPr>
            <p:ph type="title"/>
          </p:nvPr>
        </p:nvSpPr>
        <p:spPr/>
        <p:txBody>
          <a:bodyPr rtlCol="0"/>
          <a:lstStyle/>
          <a:p>
            <a:r>
              <a:rPr lang="en-US" dirty="0"/>
              <a:t>Click to edit Master title style</a:t>
            </a:r>
          </a:p>
        </p:txBody>
      </p:sp>
      <p:sp>
        <p:nvSpPr>
          <p:cNvPr id="3" name="Date Placeholder 2">
            <a:extLst>
              <a:ext uri="{8415EA08-3E97-4E23-A8B3-2D5FF9EC47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541C79-B320-43F0-9A04-4678EEB7781A}"/>
              </a:ext>
            </a:extLst>
          </p:cNvPr>
          <p:cNvSpPr>
            <a:spLocks noGrp="1"/>
          </p:cNvSpPr>
          <p:nvPr>
            <p:ph type="dt" sz="half" idx="10"/>
          </p:nvPr>
        </p:nvSpPr>
        <p:spPr/>
        <p:txBody>
          <a:bodyPr rtlCol="0"/>
          <a:lstStyle/>
          <a:p>
            <a:r>
              <a:rPr lang="en-US" dirty="0"/>
              <a:t>Date</a:t>
            </a:r>
          </a:p>
        </p:txBody>
      </p:sp>
      <p:sp>
        <p:nvSpPr>
          <p:cNvPr id="4" name="Footer Placeholder 3">
            <a:extLst>
              <a:ext uri="{11A3B455-2C72-4422-B381-D1DC5677C9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306EA1-6077-403D-BDA3-2ECCF0BC932F}"/>
              </a:ext>
            </a:extLst>
          </p:cNvPr>
          <p:cNvSpPr>
            <a:spLocks noGrp="1"/>
          </p:cNvSpPr>
          <p:nvPr>
            <p:ph type="ftr" sz="quarter" idx="11"/>
          </p:nvPr>
        </p:nvSpPr>
        <p:spPr/>
        <p:txBody>
          <a:bodyPr rtlCol="0"/>
          <a:lstStyle/>
          <a:p>
            <a:r>
              <a:rPr lang="en-US" dirty="0"/>
              <a:t>Footer</a:t>
            </a:r>
          </a:p>
        </p:txBody>
      </p:sp>
      <p:sp>
        <p:nvSpPr>
          <p:cNvPr id="5" name="Slide Number Placeholder 4">
            <a:extLst>
              <a:ext uri="{CB1E5DC3-BCDC-463A-AAF8-861B0BB634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019436-F15D-40AE-8F2D-79E295F6CCF9}"/>
              </a:ext>
            </a:extLst>
          </p:cNvPr>
          <p:cNvSpPr>
            <a:spLocks noGrp="1"/>
          </p:cNvSpPr>
          <p:nvPr>
            <p:ph type="sldNum" sz="quarter" idx="12"/>
          </p:nvPr>
        </p:nvSpPr>
        <p:spPr/>
        <p:txBody>
          <a:bodyPr rtlCol="0"/>
          <a:lstStyle/>
          <a:p>
            <a:fld id="{C8EB4BFA-5D5C-4A89-8998-9067D4A29D8A}" type="slidenum">
              <a:t>‹#›</a:t>
            </a:fld>
            <a:endParaRPr lang="en-US" dirty="0"/>
          </a:p>
        </p:txBody>
      </p:sp>
    </p:spTree>
    <p:extLst>
      <p:ext uri="{E8EB8DED-323D-4A90-9C09-95726941C29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C062739C-9428-404F-90A9-3DF115776F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11F20A-790C-4BD7-B2B2-080708EB2115}"/>
              </a:ext>
            </a:extLst>
          </p:cNvPr>
          <p:cNvSpPr>
            <a:spLocks noGrp="1"/>
          </p:cNvSpPr>
          <p:nvPr>
            <p:ph type="dt" sz="half" idx="10"/>
          </p:nvPr>
        </p:nvSpPr>
        <p:spPr/>
        <p:txBody>
          <a:bodyPr rtlCol="0"/>
          <a:lstStyle/>
          <a:p>
            <a:r>
              <a:rPr lang="en-US" dirty="0"/>
              <a:t>Date</a:t>
            </a:r>
          </a:p>
        </p:txBody>
      </p:sp>
      <p:sp>
        <p:nvSpPr>
          <p:cNvPr id="3" name="Footer Placeholder 2">
            <a:extLst>
              <a:ext uri="{354F7EF1-F976-4C2D-A897-3FE1B03F1C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72D2C4-F382-4399-B957-E657BAB1C0EC}"/>
              </a:ext>
            </a:extLst>
          </p:cNvPr>
          <p:cNvSpPr>
            <a:spLocks noGrp="1"/>
          </p:cNvSpPr>
          <p:nvPr>
            <p:ph type="ftr" sz="quarter" idx="11"/>
          </p:nvPr>
        </p:nvSpPr>
        <p:spPr/>
        <p:txBody>
          <a:bodyPr rtlCol="0"/>
          <a:lstStyle/>
          <a:p>
            <a:r>
              <a:rPr lang="en-US" dirty="0"/>
              <a:t>Footer</a:t>
            </a:r>
          </a:p>
        </p:txBody>
      </p:sp>
      <p:sp>
        <p:nvSpPr>
          <p:cNvPr id="4" name="Slide Number Placeholder 3">
            <a:extLst>
              <a:ext uri="{237194AF-4846-4CAE-9DCF-1C714DE3B9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E5DC42-C9AB-498A-A3F4-50A214FA0820}"/>
              </a:ext>
            </a:extLst>
          </p:cNvPr>
          <p:cNvSpPr>
            <a:spLocks noGrp="1"/>
          </p:cNvSpPr>
          <p:nvPr>
            <p:ph type="sldNum" sz="quarter" idx="12"/>
          </p:nvPr>
        </p:nvSpPr>
        <p:spPr/>
        <p:txBody>
          <a:bodyPr rtlCol="0"/>
          <a:lstStyle/>
          <a:p>
            <a:fld id="{F2116E83-DA79-4DAD-AC1A-CAD0C4F8C7CF}" type="slidenum">
              <a:t>‹#›</a:t>
            </a:fld>
            <a:endParaRPr lang="en-US" dirty="0"/>
          </a:p>
        </p:txBody>
      </p:sp>
    </p:spTree>
    <p:extLst>
      <p:ext uri="{95548F88-DD50-4C2D-830B-048B7E61F26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79359913-BC8A-4D83-B853-FE18B49A1A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7F4E9D-07C9-4208-8137-C6ACE6AD5162}"/>
              </a:ext>
            </a:extLst>
          </p:cNvPr>
          <p:cNvSpPr>
            <a:spLocks noGrp="1"/>
          </p:cNvSpPr>
          <p:nvPr>
            <p:ph type="title"/>
          </p:nvPr>
        </p:nvSpPr>
        <p:spPr>
          <a:xfrm>
            <a:off x="839788" y="457200"/>
            <a:ext cx="3932237" cy="1600200"/>
          </a:xfrm>
        </p:spPr>
        <p:txBody>
          <a:bodyPr vert="horz" rtlCol="0" anchor="b"/>
          <a:lstStyle>
            <a:lvl1pPr lvl="0">
              <a:defRPr lang="en-US" sz="3200" dirty="0"/>
            </a:lvl1pPr>
          </a:lstStyle>
          <a:p>
            <a:r>
              <a:rPr lang="en-US" dirty="0"/>
              <a:t>Click to edit Master title style</a:t>
            </a:r>
          </a:p>
        </p:txBody>
      </p:sp>
      <p:sp>
        <p:nvSpPr>
          <p:cNvPr id="3" name="Content Placeholder 2">
            <a:extLst>
              <a:ext uri="{123C1DF4-1172-4CF3-9424-F751125123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CDF73C-5EC3-432E-962B-60BF1201FDC3}"/>
              </a:ext>
            </a:extLst>
          </p:cNvPr>
          <p:cNvSpPr>
            <a:spLocks noGrp="1"/>
          </p:cNvSpPr>
          <p:nvPr>
            <p:ph idx="1"/>
          </p:nvPr>
        </p:nvSpPr>
        <p:spPr>
          <a:xfrm>
            <a:off x="5183187" y="987425"/>
            <a:ext cx="6172200" cy="4873625"/>
          </a:xfrm>
        </p:spPr>
        <p:txBody>
          <a:bodyPr rtlCol="0"/>
          <a:lstStyle>
            <a:lvl1pPr lvl="0">
              <a:defRPr lang="en-US" sz="3200" dirty="0"/>
            </a:lvl1pPr>
            <a:lvl2pPr lvl="1">
              <a:defRPr lang="en-US" sz="2800" dirty="0"/>
            </a:lvl2pPr>
            <a:lvl3pPr lvl="2">
              <a:defRPr lang="en-US" sz="2400" dirty="0"/>
            </a:lvl3pPr>
            <a:lvl4pPr lvl="3">
              <a:defRPr lang="en-US" sz="2000" dirty="0"/>
            </a:lvl4pPr>
            <a:lvl5pPr lvl="4">
              <a:defRPr lang="en-US" sz="2000" dirty="0"/>
            </a:lvl5pPr>
            <a:lvl6pPr lvl="5">
              <a:defRPr lang="en-US" sz="2000" dirty="0"/>
            </a:lvl6pPr>
            <a:lvl7pPr lvl="6">
              <a:defRPr lang="en-US" sz="2000" dirty="0"/>
            </a:lvl7pPr>
            <a:lvl8pPr lvl="7">
              <a:defRPr lang="en-US" sz="2000" dirty="0"/>
            </a:lvl8pPr>
            <a:lvl9pPr lvl="8">
              <a:defRPr lang="en-US" sz="20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1CF3FBF1-3285-40FE-9529-1FBE19E2D1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69B36F-718D-4FEA-AADE-82FBA962181E}"/>
              </a:ext>
            </a:extLst>
          </p:cNvPr>
          <p:cNvSpPr>
            <a:spLocks noGrp="1"/>
          </p:cNvSpPr>
          <p:nvPr>
            <p:ph type="body" idx="2"/>
          </p:nvPr>
        </p:nvSpPr>
        <p:spPr>
          <a:xfrm>
            <a:off x="839788" y="2057400"/>
            <a:ext cx="3932237" cy="3811587"/>
          </a:xfrm>
        </p:spPr>
        <p:txBody>
          <a:bodyPr rtlCol="0"/>
          <a:lstStyle>
            <a:lvl1pPr marL="0" lvl="0" indent="0">
              <a:buNone/>
              <a:defRPr lang="en-US" sz="1600" dirty="0"/>
            </a:lvl1pPr>
            <a:lvl2pPr marL="457200" lvl="1" indent="0">
              <a:buNone/>
              <a:defRPr lang="en-US" sz="1400" dirty="0"/>
            </a:lvl2pPr>
            <a:lvl3pPr marL="914400" lvl="2" indent="0">
              <a:buNone/>
              <a:defRPr lang="en-US" sz="1200" dirty="0"/>
            </a:lvl3pPr>
            <a:lvl4pPr marL="1371600" lvl="3" indent="0">
              <a:buNone/>
              <a:defRPr lang="en-US" sz="1000" dirty="0"/>
            </a:lvl4pPr>
            <a:lvl5pPr marL="1828800" lvl="4" indent="0">
              <a:buNone/>
              <a:defRPr lang="en-US" sz="1000" dirty="0"/>
            </a:lvl5pPr>
            <a:lvl6pPr marL="2286000" lvl="5" indent="0">
              <a:buNone/>
              <a:defRPr lang="en-US" sz="1000" dirty="0"/>
            </a:lvl6pPr>
            <a:lvl7pPr marL="2743200" lvl="6" indent="0">
              <a:buNone/>
              <a:defRPr lang="en-US" sz="1000" dirty="0"/>
            </a:lvl7pPr>
            <a:lvl8pPr marL="3200400" lvl="7" indent="0">
              <a:buNone/>
              <a:defRPr lang="en-US" sz="1000" dirty="0"/>
            </a:lvl8pPr>
            <a:lvl9pPr marL="3657600" lvl="8" indent="0">
              <a:buNone/>
              <a:defRPr lang="en-US" sz="1000" dirty="0"/>
            </a:lvl9pPr>
          </a:lstStyle>
          <a:p>
            <a:pPr lvl="0"/>
            <a:r>
              <a:rPr lang="en-US" dirty="0"/>
              <a:t>Click to edit Master text styles</a:t>
            </a:r>
          </a:p>
        </p:txBody>
      </p:sp>
      <p:sp>
        <p:nvSpPr>
          <p:cNvPr id="5" name="Date Placeholder 4">
            <a:extLst>
              <a:ext uri="{F5CF1726-B6A1-4C8F-8E9F-D91EE2FA14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6F4294-4091-4C8B-8534-11CE58F8870B}"/>
              </a:ext>
            </a:extLst>
          </p:cNvPr>
          <p:cNvSpPr>
            <a:spLocks noGrp="1"/>
          </p:cNvSpPr>
          <p:nvPr>
            <p:ph type="dt" sz="half" idx="10"/>
          </p:nvPr>
        </p:nvSpPr>
        <p:spPr/>
        <p:txBody>
          <a:bodyPr rtlCol="0"/>
          <a:lstStyle/>
          <a:p>
            <a:r>
              <a:rPr lang="en-US" dirty="0"/>
              <a:t>Date</a:t>
            </a:r>
          </a:p>
        </p:txBody>
      </p:sp>
      <p:sp>
        <p:nvSpPr>
          <p:cNvPr id="6" name="Footer Placeholder 5">
            <a:extLst>
              <a:ext uri="{F6409638-578B-43F3-AE51-867ED08E63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7BB0B0-1F51-4314-B65A-3D8ACBBDE287}"/>
              </a:ext>
            </a:extLst>
          </p:cNvPr>
          <p:cNvSpPr>
            <a:spLocks noGrp="1"/>
          </p:cNvSpPr>
          <p:nvPr>
            <p:ph type="ftr" sz="quarter" idx="11"/>
          </p:nvPr>
        </p:nvSpPr>
        <p:spPr/>
        <p:txBody>
          <a:bodyPr rtlCol="0"/>
          <a:lstStyle/>
          <a:p>
            <a:r>
              <a:rPr lang="en-US" dirty="0"/>
              <a:t>Footer</a:t>
            </a:r>
          </a:p>
        </p:txBody>
      </p:sp>
      <p:sp>
        <p:nvSpPr>
          <p:cNvPr id="7" name="Slide Number Placeholder 6">
            <a:extLst>
              <a:ext uri="{D71E2925-4A32-497F-8F41-AC1A8FC858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9A168E-0880-4FF5-AE7E-90A1D74DE3E1}"/>
              </a:ext>
            </a:extLst>
          </p:cNvPr>
          <p:cNvSpPr>
            <a:spLocks noGrp="1"/>
          </p:cNvSpPr>
          <p:nvPr>
            <p:ph type="sldNum" sz="quarter" idx="12"/>
          </p:nvPr>
        </p:nvSpPr>
        <p:spPr/>
        <p:txBody>
          <a:bodyPr rtlCol="0"/>
          <a:lstStyle/>
          <a:p>
            <a:fld id="{A053DE32-9B37-444E-ACFC-3DA6B9876CF1}" type="slidenum">
              <a:t>‹#›</a:t>
            </a:fld>
            <a:endParaRPr lang="en-US" dirty="0"/>
          </a:p>
        </p:txBody>
      </p:sp>
    </p:spTree>
    <p:extLst>
      <p:ext uri="{E6C0C18B-2D27-4CAA-B150-DC78176644E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D0D68C55-AA4B-4463-A091-0D197821A2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53EC02-B675-48F6-8DCA-3B3A2F579597}"/>
              </a:ext>
            </a:extLst>
          </p:cNvPr>
          <p:cNvSpPr>
            <a:spLocks noGrp="1"/>
          </p:cNvSpPr>
          <p:nvPr>
            <p:ph type="title"/>
          </p:nvPr>
        </p:nvSpPr>
        <p:spPr>
          <a:xfrm>
            <a:off x="839788" y="457200"/>
            <a:ext cx="3932237" cy="1600200"/>
          </a:xfrm>
        </p:spPr>
        <p:txBody>
          <a:bodyPr vert="horz" rtlCol="0" anchor="b"/>
          <a:lstStyle>
            <a:lvl1pPr lvl="0">
              <a:defRPr lang="en-US" sz="3200" dirty="0"/>
            </a:lvl1pPr>
          </a:lstStyle>
          <a:p>
            <a:r>
              <a:rPr lang="en-US" dirty="0"/>
              <a:t>Click to edit Master title style</a:t>
            </a:r>
          </a:p>
        </p:txBody>
      </p:sp>
      <p:sp>
        <p:nvSpPr>
          <p:cNvPr id="3" name="Picture Placeholder 2">
            <a:extLst>
              <a:ext uri="{08AB6A75-349B-4C8E-85DA-4E3BEA4CDE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90AB31-69E3-4814-A593-57AFDDD58A0E}"/>
              </a:ext>
            </a:extLst>
          </p:cNvPr>
          <p:cNvSpPr>
            <a:spLocks noGrp="1"/>
          </p:cNvSpPr>
          <p:nvPr>
            <p:ph type="pic" idx="1"/>
          </p:nvPr>
        </p:nvSpPr>
        <p:spPr>
          <a:xfrm>
            <a:off x="5183187" y="987425"/>
            <a:ext cx="6172200" cy="4873625"/>
          </a:xfrm>
        </p:spPr>
        <p:txBody>
          <a:bodyPr rtlCol="0"/>
          <a:lstStyle>
            <a:lvl1pPr marL="0" lvl="0" indent="0">
              <a:buNone/>
              <a:defRPr lang="en-US" sz="3200" dirty="0"/>
            </a:lvl1pPr>
            <a:lvl2pPr marL="457200" lvl="1" indent="0">
              <a:buNone/>
              <a:defRPr lang="en-US" sz="2800" dirty="0"/>
            </a:lvl2pPr>
            <a:lvl3pPr marL="914400" lvl="2" indent="0">
              <a:buNone/>
              <a:defRPr lang="en-US" sz="2400" dirty="0"/>
            </a:lvl3pPr>
            <a:lvl4pPr marL="1371600" lvl="3" indent="0">
              <a:buNone/>
              <a:defRPr lang="en-US" sz="2000" dirty="0"/>
            </a:lvl4pPr>
            <a:lvl5pPr marL="1828800" lvl="4" indent="0">
              <a:buNone/>
              <a:defRPr lang="en-US" sz="2000" dirty="0"/>
            </a:lvl5pPr>
            <a:lvl6pPr marL="2286000" lvl="5" indent="0">
              <a:buNone/>
              <a:defRPr lang="en-US" sz="2000" dirty="0"/>
            </a:lvl6pPr>
            <a:lvl7pPr marL="2743200" lvl="6" indent="0">
              <a:buNone/>
              <a:defRPr lang="en-US" sz="2000" dirty="0"/>
            </a:lvl7pPr>
            <a:lvl8pPr marL="3200400" lvl="7" indent="0">
              <a:buNone/>
              <a:defRPr lang="en-US" sz="2000" dirty="0"/>
            </a:lvl8pPr>
            <a:lvl9pPr marL="3657600" lvl="8" indent="0">
              <a:buNone/>
              <a:defRPr lang="en-US" sz="2000" dirty="0"/>
            </a:lvl9pPr>
          </a:lstStyle>
          <a:p>
            <a:endParaRPr lang="en-US" dirty="0"/>
          </a:p>
        </p:txBody>
      </p:sp>
      <p:sp>
        <p:nvSpPr>
          <p:cNvPr id="4" name="Text Placeholder 3">
            <a:extLst>
              <a:ext uri="{3D8D125B-F2DB-45A6-B9E0-A1520DA469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CB0B63-5D6A-4956-A4A5-845BA4A20E6A}"/>
              </a:ext>
            </a:extLst>
          </p:cNvPr>
          <p:cNvSpPr>
            <a:spLocks noGrp="1"/>
          </p:cNvSpPr>
          <p:nvPr>
            <p:ph type="body" idx="2"/>
          </p:nvPr>
        </p:nvSpPr>
        <p:spPr>
          <a:xfrm>
            <a:off x="839788" y="2057400"/>
            <a:ext cx="3932237" cy="3811587"/>
          </a:xfrm>
        </p:spPr>
        <p:txBody>
          <a:bodyPr rtlCol="0"/>
          <a:lstStyle>
            <a:lvl1pPr marL="0" lvl="0" indent="0">
              <a:buNone/>
              <a:defRPr lang="en-US" sz="1600" dirty="0"/>
            </a:lvl1pPr>
            <a:lvl2pPr marL="457200" lvl="1" indent="0">
              <a:buNone/>
              <a:defRPr lang="en-US" sz="1400" dirty="0"/>
            </a:lvl2pPr>
            <a:lvl3pPr marL="914400" lvl="2" indent="0">
              <a:buNone/>
              <a:defRPr lang="en-US" sz="1200" dirty="0"/>
            </a:lvl3pPr>
            <a:lvl4pPr marL="1371600" lvl="3" indent="0">
              <a:buNone/>
              <a:defRPr lang="en-US" sz="1000" dirty="0"/>
            </a:lvl4pPr>
            <a:lvl5pPr marL="1828800" lvl="4" indent="0">
              <a:buNone/>
              <a:defRPr lang="en-US" sz="1000" dirty="0"/>
            </a:lvl5pPr>
            <a:lvl6pPr marL="2286000" lvl="5" indent="0">
              <a:buNone/>
              <a:defRPr lang="en-US" sz="1000" dirty="0"/>
            </a:lvl6pPr>
            <a:lvl7pPr marL="2743200" lvl="6" indent="0">
              <a:buNone/>
              <a:defRPr lang="en-US" sz="1000" dirty="0"/>
            </a:lvl7pPr>
            <a:lvl8pPr marL="3200400" lvl="7" indent="0">
              <a:buNone/>
              <a:defRPr lang="en-US" sz="1000" dirty="0"/>
            </a:lvl8pPr>
            <a:lvl9pPr marL="3657600" lvl="8" indent="0">
              <a:buNone/>
              <a:defRPr lang="en-US" sz="1000" dirty="0"/>
            </a:lvl9pPr>
          </a:lstStyle>
          <a:p>
            <a:pPr lvl="0"/>
            <a:r>
              <a:rPr lang="en-US" dirty="0"/>
              <a:t>Click to edit Master text styles</a:t>
            </a:r>
          </a:p>
        </p:txBody>
      </p:sp>
      <p:sp>
        <p:nvSpPr>
          <p:cNvPr id="5" name="Date Placeholder 4">
            <a:extLst>
              <a:ext uri="{001A2E22-B879-42CE-95B3-710D3796D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8566D5-B818-4F78-ADC4-26D8AE5868F6}"/>
              </a:ext>
            </a:extLst>
          </p:cNvPr>
          <p:cNvSpPr>
            <a:spLocks noGrp="1"/>
          </p:cNvSpPr>
          <p:nvPr>
            <p:ph type="dt" sz="half" idx="10"/>
          </p:nvPr>
        </p:nvSpPr>
        <p:spPr/>
        <p:txBody>
          <a:bodyPr rtlCol="0"/>
          <a:lstStyle/>
          <a:p>
            <a:r>
              <a:rPr lang="en-US" dirty="0"/>
              <a:t>Date</a:t>
            </a:r>
          </a:p>
        </p:txBody>
      </p:sp>
      <p:sp>
        <p:nvSpPr>
          <p:cNvPr id="6" name="Footer Placeholder 5">
            <a:extLst>
              <a:ext uri="{8D25B463-F92E-4AD0-80D9-92F4A4C73C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92D0FC-3221-4BEE-BF0E-C4C94AC2D907}"/>
              </a:ext>
            </a:extLst>
          </p:cNvPr>
          <p:cNvSpPr>
            <a:spLocks noGrp="1"/>
          </p:cNvSpPr>
          <p:nvPr>
            <p:ph type="ftr" sz="quarter" idx="11"/>
          </p:nvPr>
        </p:nvSpPr>
        <p:spPr/>
        <p:txBody>
          <a:bodyPr rtlCol="0"/>
          <a:lstStyle/>
          <a:p>
            <a:r>
              <a:rPr lang="en-US" dirty="0"/>
              <a:t>Footer</a:t>
            </a:r>
          </a:p>
        </p:txBody>
      </p:sp>
      <p:sp>
        <p:nvSpPr>
          <p:cNvPr id="7" name="Slide Number Placeholder 6">
            <a:extLst>
              <a:ext uri="{CEE32F46-07BC-4CAA-8AA8-0332232765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A17752-F4B6-44CB-8DFD-063843E52005}"/>
              </a:ext>
            </a:extLst>
          </p:cNvPr>
          <p:cNvSpPr>
            <a:spLocks noGrp="1"/>
          </p:cNvSpPr>
          <p:nvPr>
            <p:ph type="sldNum" sz="quarter" idx="12"/>
          </p:nvPr>
        </p:nvSpPr>
        <p:spPr/>
        <p:txBody>
          <a:bodyPr rtlCol="0"/>
          <a:lstStyle/>
          <a:p>
            <a:fld id="{CE344A20-EEFE-480E-90F9-93280807FB82}" type="slidenum">
              <a:t>‹#›</a:t>
            </a:fld>
            <a:endParaRPr lang="en-US" dirty="0"/>
          </a:p>
        </p:txBody>
      </p:sp>
    </p:spTree>
    <p:extLst>
      <p:ext uri="{44818A28-42C2-4034-B790-7529725F354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E66F0046-B54D-4AD9-BAC8-D5AE504B9A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A0013D-A59A-4CE7-A420-25B4B1AC6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14FC6DD4-3FD0-412C-939A-3ABF124AEA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445382-A629-4EA3-9BB5-5B6B478DE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432D68E0-CD94-4DFC-8452-2FEA5FC9FE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1CFEA9-761D-46A6-9F40-10536EBEB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lvl="0" algn="l">
              <a:defRPr lang="en-US" sz="1200" dirty="0">
                <a:solidFill>
                  <a:schemeClr val="tx1">
                    <a:tint val="75000"/>
                  </a:schemeClr>
                </a:solidFill>
              </a:defRPr>
            </a:lvl1pPr>
          </a:lstStyle>
          <a:p>
            <a:r>
              <a:rPr lang="en-US" dirty="0"/>
              <a:t>Date</a:t>
            </a:r>
          </a:p>
        </p:txBody>
      </p:sp>
      <p:sp>
        <p:nvSpPr>
          <p:cNvPr id="5" name="Footer Placeholder 4">
            <a:extLst>
              <a:ext uri="{CAC24C86-20F9-4723-AF95-9C141FDD47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CDF727-0196-43BF-99EB-0155F10C9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lvl="0" algn="ctr">
              <a:defRPr lang="en-US" sz="1200" dirty="0">
                <a:solidFill>
                  <a:schemeClr val="tx1">
                    <a:tint val="75000"/>
                  </a:schemeClr>
                </a:solidFill>
              </a:defRPr>
            </a:lvl1pPr>
          </a:lstStyle>
          <a:p>
            <a:r>
              <a:rPr lang="en-US" dirty="0"/>
              <a:t>Footer</a:t>
            </a:r>
          </a:p>
        </p:txBody>
      </p:sp>
      <p:sp>
        <p:nvSpPr>
          <p:cNvPr id="6" name="Slide Number Placeholder 5">
            <a:extLst>
              <a:ext uri="{ACD421F7-6F70-46FE-9117-538609D38C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BC0340-9D1C-4933-A81F-31188AE31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lvl="0" algn="r">
              <a:defRPr lang="en-US" sz="1200" dirty="0">
                <a:solidFill>
                  <a:schemeClr val="tx1">
                    <a:tint val="75000"/>
                  </a:schemeClr>
                </a:solidFill>
              </a:defRPr>
            </a:lvl1pPr>
          </a:lstStyle>
          <a:p>
            <a:fld id="{AB535493-D2D9-474A-BCA7-75532ABCCF72}"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ft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ava/" TargetMode="Externa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hyperlink" Target="https://www.javatpoint.com/spring-boot-tutorial"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pic>
        <p:nvPicPr>
          <p:cNvPr id="2" name="Picture 5">
            <a:extLst>
              <a:ext uri="{C7AB2336-9CFD-49B3-A5C9-076A67C25C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DDED135-047B-4456-AB6E-49AE1C2E57FA}"/>
              </a:ext>
            </a:extLst>
          </p:cNvPr>
          <p:cNvPicPr>
            <a:picLocks noChangeAspect="1"/>
          </p:cNvPicPr>
          <p:nvPr/>
        </p:nvPicPr>
        <p:blipFill>
          <a:blip r:embed="rId6"/>
          <a:stretch>
            <a:fillRect/>
          </a:stretch>
        </p:blipFill>
        <p:spPr>
          <a:xfrm>
            <a:off x="1340519" y="2266816"/>
            <a:ext cx="6417297" cy="4176674"/>
          </a:xfrm>
          <a:prstGeom prst="rect">
            <a:avLst/>
          </a:prstGeom>
          <a:noFill/>
        </p:spPr>
      </p:pic>
      <p:pic>
        <p:nvPicPr>
          <p:cNvPr id="3" name="Picture 4">
            <a:extLst>
              <a:ext uri="{8990F8C1-8826-4047-947D-258EAA7E3F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0DCD42-3871-466F-AE93-B57E8097C739}"/>
              </a:ext>
            </a:extLst>
          </p:cNvPr>
          <p:cNvPicPr>
            <a:picLocks noChangeAspect="1"/>
          </p:cNvPicPr>
          <p:nvPr/>
        </p:nvPicPr>
        <p:blipFill>
          <a:blip r:embed="rId7"/>
          <a:stretch>
            <a:fillRect/>
          </a:stretch>
        </p:blipFill>
        <p:spPr>
          <a:xfrm>
            <a:off x="7707734" y="253688"/>
            <a:ext cx="2507732" cy="1081173"/>
          </a:xfrm>
          <a:prstGeom prst="rect">
            <a:avLst/>
          </a:prstGeom>
          <a:noFill/>
        </p:spPr>
      </p:pic>
      <p:sp>
        <p:nvSpPr>
          <p:cNvPr id="4" name="AutoShape 2">
            <a:extLst>
              <a:ext uri="{2476703E-1133-42C7-9165-4E0F03A01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3F9437-AF4C-4AE4-8CFC-FC1A13E618F6}"/>
              </a:ext>
            </a:extLst>
          </p:cNvPr>
          <p:cNvSpPr>
            <a:spLocks noGrp="1" noChangeAspect="1" noChangeArrowheads="1"/>
          </p:cNvSpPr>
          <p:nvPr>
            <p:ph type="title"/>
          </p:nvPr>
        </p:nvSpPr>
        <p:spPr>
          <a:xfrm>
            <a:off x="1524000" y="1666570"/>
            <a:ext cx="9144000" cy="807405"/>
          </a:xfrm>
          <a:prstGeom prst="rect">
            <a:avLst/>
          </a:prstGeom>
          <a:noFill/>
        </p:spPr>
        <p:txBody>
          <a:bodyPr vert="horz" wrap="square" lIns="91440" tIns="45720" rIns="91440" bIns="45720" numCol="1" rtlCol="0" anchor="t">
            <a:normAutofit fontScale="92500"/>
          </a:bodyPr>
          <a:lstStyle/>
          <a:p>
            <a:r>
              <a:rPr lang="en-US" sz="3600" b="0" dirty="0">
                <a:solidFill>
                  <a:srgbClr val="B50B95"/>
                </a:solidFill>
                <a:latin typeface="Holtwood One SC"/>
              </a:rPr>
              <a:t>COLLEGE MANAGEMENT SYSTEM</a:t>
            </a:r>
          </a:p>
        </p:txBody>
      </p:sp>
      <p:sp>
        <p:nvSpPr>
          <p:cNvPr id="5" name="TextBox 4">
            <a:extLst>
              <a:ext uri="{15B5F4B8-0F02-4A44-A9AA-BB78E7FCD6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67D0C9-CAA5-4E61-8FCC-CAD610B89960}"/>
              </a:ext>
            </a:extLst>
          </p:cNvPr>
          <p:cNvSpPr txBox="1"/>
          <p:nvPr>
            <p:custDataLst>
              <p:tags r:id="rId1"/>
            </p:custDataLst>
          </p:nvPr>
        </p:nvSpPr>
        <p:spPr>
          <a:xfrm>
            <a:off x="8660949" y="2821286"/>
            <a:ext cx="2490092" cy="415861"/>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Presenting by</a:t>
            </a:r>
          </a:p>
        </p:txBody>
      </p:sp>
      <p:sp>
        <p:nvSpPr>
          <p:cNvPr id="6" name="TextBox 5">
            <a:extLst>
              <a:ext uri="{11B33957-7519-4055-A577-B0EE9A43C0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1EC2F1-70DA-41F6-A463-7A0222FD04D1}"/>
              </a:ext>
            </a:extLst>
          </p:cNvPr>
          <p:cNvSpPr txBox="1"/>
          <p:nvPr>
            <p:custDataLst>
              <p:tags r:id="rId2"/>
            </p:custDataLst>
          </p:nvPr>
        </p:nvSpPr>
        <p:spPr>
          <a:xfrm>
            <a:off x="9422921" y="3352800"/>
            <a:ext cx="1883540" cy="592760"/>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    1.N.</a:t>
            </a:r>
            <a:r>
              <a:rPr lang="en-US" dirty="0" err="1"/>
              <a:t>Sasirekha</a:t>
            </a:r>
          </a:p>
          <a:p>
            <a:pPr algn="ctr">
              <a:defRPr lang="en-US" sz="1400" dirty="0"/>
            </a:pPr>
            <a:r>
              <a:rPr lang="en-US" dirty="0"/>
              <a:t>2.T.Sravanthi</a:t>
            </a:r>
          </a:p>
        </p:txBody>
      </p:sp>
      <p:sp>
        <p:nvSpPr>
          <p:cNvPr id="7" name="TextBox 6">
            <a:extLst>
              <a:ext uri="{9A7B0879-C672-4966-B741-67D641A90A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373EBC-91EE-4328-9557-7BD5C8C139FD}"/>
              </a:ext>
            </a:extLst>
          </p:cNvPr>
          <p:cNvSpPr txBox="1"/>
          <p:nvPr>
            <p:custDataLst>
              <p:tags r:id="rId3"/>
            </p:custDataLst>
          </p:nvPr>
        </p:nvSpPr>
        <p:spPr>
          <a:xfrm>
            <a:off x="8787689" y="4055421"/>
            <a:ext cx="2518771" cy="415861"/>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Guided by</a:t>
            </a:r>
          </a:p>
        </p:txBody>
      </p:sp>
      <p:sp>
        <p:nvSpPr>
          <p:cNvPr id="8" name="TextBox 7">
            <a:extLst>
              <a:ext uri="{48E78E96-13AC-4221-BF25-151E56BAE9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0CDC73-24A4-4766-B014-1E67AE9797E9}"/>
              </a:ext>
            </a:extLst>
          </p:cNvPr>
          <p:cNvSpPr txBox="1"/>
          <p:nvPr>
            <p:custDataLst>
              <p:tags r:id="rId4"/>
            </p:custDataLst>
          </p:nvPr>
        </p:nvSpPr>
        <p:spPr>
          <a:xfrm>
            <a:off x="9571797" y="4705350"/>
            <a:ext cx="1734664" cy="356025"/>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Mrs.</a:t>
            </a:r>
            <a:r>
              <a:rPr lang="en-US" dirty="0" err="1"/>
              <a:t>Pavithra</a:t>
            </a:r>
          </a:p>
        </p:txBody>
      </p:sp>
      <p:sp>
        <p:nvSpPr>
          <p:cNvPr id="9" name="Slide Number Placeholder 5">
            <a:extLst>
              <a:ext uri="{4CB0395B-9758-4FDD-9D03-D0AB84AA441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BE1AA5-1798-4936-BBA1-51FF768C9D09}"/>
              </a:ext>
            </a:extLst>
          </p:cNvPr>
          <p:cNvSpPr>
            <a:spLocks noGrp="1"/>
          </p:cNvSpPr>
          <p:nvPr>
            <p:ph type="sldNum" sz="quarter" idx="12"/>
          </p:nvPr>
        </p:nvSpPr>
        <p:spPr/>
        <p:txBody>
          <a:bodyPr rtlCol="0"/>
          <a:lstStyle/>
          <a:p>
            <a:fld id="{791BD106-CA99-4242-87C4-B0580E087443}" type="slidenum">
              <a:t>1</a:t>
            </a:fld>
            <a:endParaRPr lang="en-US" dirty="0"/>
          </a:p>
        </p:txBody>
      </p:sp>
    </p:spTree>
    <p:extLst>
      <p:ext uri="{36A34552-DDCC-43F7-B56B-65911600F80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7B4178D-A8CF-49FD-9D02-D1F02E0BD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83B14A-F03B-4CF4-9971-7D7315D94AB8}"/>
              </a:ext>
            </a:extLst>
          </p:cNvPr>
          <p:cNvSpPr>
            <a:spLocks noGrp="1"/>
          </p:cNvSpPr>
          <p:nvPr>
            <p:ph type="sldNum" sz="quarter" idx="12"/>
          </p:nvPr>
        </p:nvSpPr>
        <p:spPr/>
        <p:txBody>
          <a:bodyPr rtlCol="0"/>
          <a:lstStyle/>
          <a:p>
            <a:fld id="{0F89208E-C920-433D-959B-B7E4063E539E}" type="slidenum">
              <a:t>10</a:t>
            </a:fld>
            <a:endParaRPr lang="en-US" dirty="0"/>
          </a:p>
        </p:txBody>
      </p:sp>
      <p:sp>
        <p:nvSpPr>
          <p:cNvPr id="3" name="TextBox 2">
            <a:extLst>
              <a:ext uri="{06E21FBD-66AD-4EEA-820D-FC9A03DC8A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F79143-4662-419C-BE0B-586B1CC34B5F}"/>
              </a:ext>
            </a:extLst>
          </p:cNvPr>
          <p:cNvSpPr txBox="1"/>
          <p:nvPr/>
        </p:nvSpPr>
        <p:spPr>
          <a:xfrm>
            <a:off x="1395498" y="1570548"/>
            <a:ext cx="9838135" cy="3386233"/>
          </a:xfrm>
          <a:prstGeom prst="rect">
            <a:avLst/>
          </a:prstGeom>
        </p:spPr>
        <p:txBody>
          <a:bodyPr vert="horz" lIns="95250" tIns="47625" rIns="95250" bIns="47625" rtlCol="0" anchor="t">
            <a:spAutoFit/>
          </a:bodyPr>
          <a:lstStyle/>
          <a:p>
            <a:pPr marL="342900" indent="-342900">
              <a:buFont typeface="Wingdings"/>
              <a:buChar char=""/>
              <a:defRPr lang="en-US" sz="1400" dirty="0"/>
            </a:pPr>
            <a:r>
              <a:rPr lang="en-US" sz="2400" b="0" i="0" dirty="0">
                <a:solidFill>
                  <a:srgbClr val="333333"/>
                </a:solidFill>
                <a:latin typeface="inter-regular"/>
              </a:rPr>
              <a:t>A </a:t>
            </a:r>
            <a:r>
              <a:rPr lang="en-US" sz="2400" b="0" i="0" dirty="0" err="1">
                <a:solidFill>
                  <a:srgbClr val="333333"/>
                </a:solidFill>
                <a:latin typeface="inter-regular"/>
              </a:rPr>
              <a:t>JPA</a:t>
            </a:r>
            <a:r>
              <a:rPr lang="en-US" sz="2400" b="0" i="0" dirty="0">
                <a:solidFill>
                  <a:srgbClr val="333333"/>
                </a:solidFill>
                <a:latin typeface="inter-regular"/>
              </a:rPr>
              <a:t> (Java Persistence API) is a specification of Java which is used to access, manage, and persist data between Java object and relational database. </a:t>
            </a:r>
          </a:p>
          <a:p>
            <a:pPr marL="342900" indent="-342900">
              <a:buFont typeface="Wingdings"/>
              <a:buChar char=""/>
              <a:defRPr lang="en-US" sz="1400" dirty="0"/>
            </a:pPr>
            <a:r>
              <a:rPr lang="en-US" sz="2400" b="0" i="0" dirty="0">
                <a:solidFill>
                  <a:srgbClr val="333333"/>
                </a:solidFill>
                <a:latin typeface="inter-regular"/>
              </a:rPr>
              <a:t>It is considered as a standard approach for Object Relational Mapping.</a:t>
            </a:r>
          </a:p>
          <a:p>
            <a:pPr marL="342900" indent="-342900">
              <a:buFont typeface="Wingdings"/>
              <a:buChar char=""/>
              <a:defRPr lang="en-US" sz="1400" dirty="0"/>
            </a:pPr>
            <a:r>
              <a:rPr lang="en-US" sz="2400" b="0" i="0" dirty="0" err="1">
                <a:solidFill>
                  <a:srgbClr val="333333"/>
                </a:solidFill>
                <a:latin typeface="inter-regular"/>
              </a:rPr>
              <a:t>JPA</a:t>
            </a:r>
            <a:r>
              <a:rPr lang="en-US" sz="2400" b="0" i="0" dirty="0">
                <a:solidFill>
                  <a:srgbClr val="333333"/>
                </a:solidFill>
                <a:latin typeface="inter-regular"/>
              </a:rPr>
              <a:t> can be seen as a bridge between object-oriented domain models and relational database systems.</a:t>
            </a:r>
          </a:p>
          <a:p>
            <a:pPr>
              <a:defRPr lang="en-US" sz="1400" dirty="0"/>
            </a:pPr>
            <a:endParaRPr lang="en-US" sz="2400" b="0" i="0" dirty="0">
              <a:solidFill>
                <a:srgbClr val="333333"/>
              </a:solidFill>
              <a:latin typeface="inter-regular"/>
            </a:endParaRPr>
          </a:p>
          <a:p>
            <a:pPr>
              <a:defRPr lang="en-US" sz="1400" dirty="0"/>
            </a:pPr>
            <a:endParaRPr lang="en-US" sz="2400" b="0" i="0" dirty="0">
              <a:solidFill>
                <a:srgbClr val="333333"/>
              </a:solidFill>
              <a:latin typeface="inter-regular"/>
            </a:endParaRPr>
          </a:p>
        </p:txBody>
      </p:sp>
      <p:pic>
        <p:nvPicPr>
          <p:cNvPr id="4" name="Picture 3">
            <a:extLst>
              <a:ext uri="{9850E1FD-77BE-4F58-8EAE-E26E44E504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C4FAE3-7403-41DC-B623-EC66D3843194}"/>
              </a:ext>
            </a:extLst>
          </p:cNvPr>
          <p:cNvPicPr>
            <a:picLocks noChangeAspect="1"/>
          </p:cNvPicPr>
          <p:nvPr/>
        </p:nvPicPr>
        <p:blipFill>
          <a:blip r:embed="rId3"/>
          <a:stretch>
            <a:fillRect/>
          </a:stretch>
        </p:blipFill>
        <p:spPr>
          <a:xfrm>
            <a:off x="1886959" y="4355887"/>
            <a:ext cx="8767382" cy="2325433"/>
          </a:xfrm>
          <a:prstGeom prst="rect">
            <a:avLst/>
          </a:prstGeom>
          <a:noFill/>
        </p:spPr>
      </p:pic>
      <p:sp>
        <p:nvSpPr>
          <p:cNvPr id="5" name="TextBox 4">
            <a:extLst>
              <a:ext uri="{9C30AF71-48C2-4EA4-9FD0-8E6A13406F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5D6B38-8B0F-49F5-8E44-1A0F64E56793}"/>
              </a:ext>
            </a:extLst>
          </p:cNvPr>
          <p:cNvSpPr txBox="1"/>
          <p:nvPr>
            <p:custDataLst>
              <p:tags r:id="rId1"/>
            </p:custDataLst>
          </p:nvPr>
        </p:nvSpPr>
        <p:spPr>
          <a:xfrm>
            <a:off x="1508379" y="-91001"/>
            <a:ext cx="8414509" cy="1671266"/>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3200" b="1" dirty="0">
                <a:ln w="12700" cap="flat">
                  <a:solidFill>
                    <a:schemeClr val="tx2">
                      <a:lumMod val="75000"/>
                    </a:schemeClr>
                  </a:solidFill>
                  <a:prstDash val="solid"/>
                  <a:round/>
                </a:ln>
                <a:solidFill>
                  <a:srgbClr val="FF0000"/>
                </a:solidFill>
                <a:effectLst>
                  <a:outerShdw dist="38100" dir="2640000">
                    <a:schemeClr val="tx2">
                      <a:lumMod val="75000"/>
                    </a:schemeClr>
                  </a:outerShdw>
                </a:effectLst>
              </a:rPr>
              <a:t>Java Persistence API ?</a:t>
            </a:r>
          </a:p>
        </p:txBody>
      </p:sp>
    </p:spTree>
    <p:extLst>
      <p:ext uri="{CA249AE0-7EE9-498B-B48F-EDC4DD29DC2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6185DE2-DCC2-4806-B05D-FF50BBB6FB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25FD0-11C9-45FF-AC1F-28F5A64E61A2}"/>
              </a:ext>
            </a:extLst>
          </p:cNvPr>
          <p:cNvSpPr>
            <a:spLocks noGrp="1"/>
          </p:cNvSpPr>
          <p:nvPr>
            <p:ph type="sldNum" sz="quarter" idx="12"/>
          </p:nvPr>
        </p:nvSpPr>
        <p:spPr/>
        <p:txBody>
          <a:bodyPr rtlCol="0"/>
          <a:lstStyle/>
          <a:p>
            <a:fld id="{FDD9964E-C9EC-4118-BE3E-A6B2B7B73D30}" type="slidenum">
              <a:t>11</a:t>
            </a:fld>
            <a:endParaRPr lang="en-US" dirty="0"/>
          </a:p>
        </p:txBody>
      </p:sp>
      <p:sp>
        <p:nvSpPr>
          <p:cNvPr id="3" name="TextBox 2">
            <a:extLst>
              <a:ext uri="{4CFC5070-FE97-4D51-9E3D-32E76B6F37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72EEE6-5D1D-4695-8A5A-354703E86FC8}"/>
              </a:ext>
            </a:extLst>
          </p:cNvPr>
          <p:cNvSpPr txBox="1"/>
          <p:nvPr/>
        </p:nvSpPr>
        <p:spPr>
          <a:xfrm>
            <a:off x="1660598" y="1994906"/>
            <a:ext cx="5360003" cy="3386233"/>
          </a:xfrm>
          <a:prstGeom prst="rect">
            <a:avLst/>
          </a:prstGeom>
        </p:spPr>
        <p:txBody>
          <a:bodyPr vert="horz" lIns="95250" tIns="47625" rIns="95250" bIns="47625" rtlCol="0" anchor="t">
            <a:sp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solidFill>
                <a:latin typeface="Calibri"/>
              </a:rPr>
              <a:t>Hibernate is an Object-Relational Mapping (ORM) tool which is used to save the state of Java object into the database.</a:t>
            </a:r>
          </a:p>
          <a:p>
            <a:pPr algn="l" rtl="0">
              <a:lnSpc>
                <a:spcPct val="100000"/>
              </a:lnSpc>
              <a:spcBef>
                <a:spcPts val="0"/>
              </a:spcBef>
              <a:spcAft>
                <a:spcPts val="0"/>
              </a:spcAft>
              <a:defRPr lang="en-US" sz="1400" dirty="0">
                <a:solidFill>
                  <a:schemeClr val="tx1"/>
                </a:solidFill>
                <a:latin typeface="Calibri"/>
              </a:defRPr>
            </a:pPr>
            <a:endParaRPr lang="en-US" sz="2400" b="0" i="0" dirty="0">
              <a:solidFill>
                <a:schemeClr val="tx1"/>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solidFill>
                <a:latin typeface="Calibri"/>
              </a:rPr>
              <a:t>It is one of the most frequently used JPA implementation.</a:t>
            </a:r>
          </a:p>
          <a:p>
            <a:pPr algn="l" rtl="0">
              <a:lnSpc>
                <a:spcPct val="100000"/>
              </a:lnSpc>
              <a:spcBef>
                <a:spcPts val="0"/>
              </a:spcBef>
              <a:spcAft>
                <a:spcPts val="0"/>
              </a:spcAft>
              <a:defRPr lang="en-US" sz="1400" dirty="0">
                <a:solidFill>
                  <a:schemeClr val="tx1"/>
                </a:solidFill>
                <a:latin typeface="Calibri"/>
              </a:defRPr>
            </a:pPr>
            <a:endParaRPr lang="en-US" sz="2400" b="0" i="0" dirty="0">
              <a:solidFill>
                <a:schemeClr val="tx1"/>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solidFill>
                <a:latin typeface="Calibri"/>
              </a:rPr>
              <a:t>It is defined in </a:t>
            </a:r>
            <a:r>
              <a:rPr lang="en-US" sz="2400" b="1" i="0" dirty="0">
                <a:solidFill>
                  <a:schemeClr val="tx1"/>
                </a:solidFill>
                <a:latin typeface="Calibri"/>
              </a:rPr>
              <a:t>org.hibernate</a:t>
            </a:r>
            <a:r>
              <a:rPr lang="en-US" sz="2400" b="0" i="0" dirty="0">
                <a:solidFill>
                  <a:schemeClr val="tx1"/>
                </a:solidFill>
                <a:latin typeface="Calibri"/>
              </a:rPr>
              <a:t> package.</a:t>
            </a:r>
          </a:p>
        </p:txBody>
      </p:sp>
      <p:pic>
        <p:nvPicPr>
          <p:cNvPr id="4" name="Picture 3">
            <a:extLst>
              <a:ext uri="{E2878E6D-39C8-4B2F-88C4-B3287713B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AF7B05-584A-49FC-90B5-FF02570B4C55}"/>
              </a:ext>
            </a:extLst>
          </p:cNvPr>
          <p:cNvPicPr>
            <a:picLocks noChangeAspect="1"/>
          </p:cNvPicPr>
          <p:nvPr/>
        </p:nvPicPr>
        <p:blipFill>
          <a:blip r:embed="rId3"/>
          <a:stretch>
            <a:fillRect/>
          </a:stretch>
        </p:blipFill>
        <p:spPr>
          <a:xfrm>
            <a:off x="7486411" y="1223600"/>
            <a:ext cx="3648075" cy="4638675"/>
          </a:xfrm>
          <a:prstGeom prst="rect">
            <a:avLst/>
          </a:prstGeom>
          <a:noFill/>
        </p:spPr>
      </p:pic>
      <p:sp>
        <p:nvSpPr>
          <p:cNvPr id="5" name="TextBox 4">
            <a:extLst>
              <a:ext uri="{000C5955-FD27-42B6-8175-1F57B3C52E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EEAEA5-60A2-4680-96B7-AB3E476BF216}"/>
              </a:ext>
            </a:extLst>
          </p:cNvPr>
          <p:cNvSpPr txBox="1"/>
          <p:nvPr>
            <p:custDataLst>
              <p:tags r:id="rId1"/>
            </p:custDataLst>
          </p:nvPr>
        </p:nvSpPr>
        <p:spPr>
          <a:xfrm>
            <a:off x="1758210" y="153904"/>
            <a:ext cx="3296259" cy="1392075"/>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200" b="1" dirty="0">
                <a:ln w="12700" cap="flat">
                  <a:solidFill>
                    <a:schemeClr val="tx2">
                      <a:lumMod val="75000"/>
                    </a:schemeClr>
                  </a:solidFill>
                  <a:prstDash val="solid"/>
                  <a:round/>
                </a:ln>
                <a:solidFill>
                  <a:srgbClr val="FF0000"/>
                </a:solidFill>
                <a:effectLst>
                  <a:outerShdw dist="38100" dir="2640000">
                    <a:schemeClr val="tx2">
                      <a:lumMod val="75000"/>
                    </a:schemeClr>
                  </a:outerShdw>
                </a:effectLst>
                <a:latin typeface="Calibri"/>
              </a:rPr>
              <a:t>Hibernate ?</a:t>
            </a:r>
          </a:p>
        </p:txBody>
      </p:sp>
    </p:spTree>
    <p:extLst>
      <p:ext uri="{7F5288B7-BFFD-4CDD-81E3-145D73BBAF8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924E5A10-5110-45E8-85FC-5182277092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5E5B57-F71C-45E1-9F29-28905E78EFA3}"/>
              </a:ext>
            </a:extLst>
          </p:cNvPr>
          <p:cNvSpPr>
            <a:spLocks noGrp="1"/>
          </p:cNvSpPr>
          <p:nvPr>
            <p:ph type="sldNum" sz="quarter" idx="12"/>
          </p:nvPr>
        </p:nvSpPr>
        <p:spPr/>
        <p:txBody>
          <a:bodyPr rtlCol="0"/>
          <a:lstStyle/>
          <a:p>
            <a:fld id="{A6BB87CD-E7D0-48C0-BC88-B73FF467C6CE}" type="slidenum">
              <a:t>12</a:t>
            </a:fld>
            <a:endParaRPr lang="en-US" dirty="0"/>
          </a:p>
        </p:txBody>
      </p:sp>
      <p:sp>
        <p:nvSpPr>
          <p:cNvPr id="3" name="TextBox 2">
            <a:extLst>
              <a:ext uri="{7DF06F89-8E7E-4182-BDA5-1031B38E7B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C61652-7CB9-4689-8B06-A625ADEADC92}"/>
              </a:ext>
            </a:extLst>
          </p:cNvPr>
          <p:cNvSpPr txBox="1"/>
          <p:nvPr/>
        </p:nvSpPr>
        <p:spPr>
          <a:xfrm>
            <a:off x="1660521" y="1354998"/>
            <a:ext cx="5387978" cy="4483227"/>
          </a:xfrm>
          <a:prstGeom prst="rect">
            <a:avLst/>
          </a:prstGeom>
        </p:spPr>
        <p:txBody>
          <a:bodyPr vert="horz" lIns="95250" tIns="47625" rIns="95250" bIns="47625" rtlCol="0" anchor="t">
            <a:sp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i="0" dirty="0">
                <a:solidFill>
                  <a:schemeClr val="tx1"/>
                </a:solidFill>
                <a:latin typeface="Calibri"/>
              </a:rPr>
              <a:t>Postman is an application used for API testing.</a:t>
            </a:r>
          </a:p>
          <a:p>
            <a:pPr algn="l" rtl="0">
              <a:lnSpc>
                <a:spcPct val="100000"/>
              </a:lnSpc>
              <a:spcBef>
                <a:spcPts val="0"/>
              </a:spcBef>
              <a:spcAft>
                <a:spcPts val="0"/>
              </a:spcAft>
              <a:defRPr lang="en-US" sz="1400" dirty="0">
                <a:solidFill>
                  <a:schemeClr val="tx1"/>
                </a:solidFill>
                <a:latin typeface="Calibri"/>
              </a:defRPr>
            </a:pPr>
            <a:endParaRPr lang="en-US" sz="2400" i="0" dirty="0">
              <a:solidFill>
                <a:schemeClr val="tx1"/>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i="0" dirty="0">
                <a:solidFill>
                  <a:schemeClr val="tx1"/>
                </a:solidFill>
                <a:latin typeface="Calibri"/>
              </a:rPr>
              <a:t>It is an HTTP client that tests HTTP requests, utilizing a graphical user interface, through which we obtain different types of responses that need to be subsequently validated.</a:t>
            </a:r>
          </a:p>
          <a:p>
            <a:pPr algn="l" rtl="0">
              <a:lnSpc>
                <a:spcPct val="100000"/>
              </a:lnSpc>
              <a:spcBef>
                <a:spcPts val="0"/>
              </a:spcBef>
              <a:spcAft>
                <a:spcPts val="0"/>
              </a:spcAft>
              <a:defRPr lang="en-US" sz="1400" dirty="0">
                <a:solidFill>
                  <a:schemeClr val="tx1"/>
                </a:solidFill>
                <a:latin typeface="Calibri"/>
              </a:defRPr>
            </a:pPr>
            <a:endParaRPr lang="en-US" sz="2400" i="0" dirty="0">
              <a:solidFill>
                <a:schemeClr val="tx1"/>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solidFill>
                <a:latin typeface="Calibri"/>
              </a:rPr>
              <a:t>Postman is an application that allows us to test APIs utilizing a graphical user interface.</a:t>
            </a:r>
            <a:r>
              <a:rPr lang="en-US" sz="2400" i="0" dirty="0">
                <a:solidFill>
                  <a:schemeClr val="tx1"/>
                </a:solidFill>
                <a:latin typeface="Calibri"/>
              </a:rPr>
              <a:t> </a:t>
            </a:r>
          </a:p>
        </p:txBody>
      </p:sp>
      <p:pic>
        <p:nvPicPr>
          <p:cNvPr id="4" name="Picture 3">
            <a:extLst>
              <a:ext uri="{3080DA8B-D42D-4684-9948-5CED279B5E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85EA90-190F-476A-8A17-07BE97CB8F33}"/>
              </a:ext>
            </a:extLst>
          </p:cNvPr>
          <p:cNvPicPr>
            <a:picLocks noChangeAspect="1"/>
          </p:cNvPicPr>
          <p:nvPr/>
        </p:nvPicPr>
        <p:blipFill>
          <a:blip r:embed="rId3"/>
          <a:stretch>
            <a:fillRect/>
          </a:stretch>
        </p:blipFill>
        <p:spPr>
          <a:xfrm>
            <a:off x="7801251" y="1028214"/>
            <a:ext cx="4445870" cy="5653106"/>
          </a:xfrm>
          <a:prstGeom prst="rect">
            <a:avLst/>
          </a:prstGeom>
          <a:noFill/>
        </p:spPr>
      </p:pic>
      <p:sp>
        <p:nvSpPr>
          <p:cNvPr id="5" name="TextBox 4">
            <a:extLst>
              <a:ext uri="{077206D0-1179-4825-8A7F-68B3711380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2B2A8B-AE6A-428A-8C60-75922F959D12}"/>
              </a:ext>
            </a:extLst>
          </p:cNvPr>
          <p:cNvSpPr txBox="1"/>
          <p:nvPr>
            <p:custDataLst>
              <p:tags r:id="rId1"/>
            </p:custDataLst>
          </p:nvPr>
        </p:nvSpPr>
        <p:spPr>
          <a:xfrm>
            <a:off x="1071695" y="266829"/>
            <a:ext cx="3420970" cy="1166211"/>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600" b="1" dirty="0">
                <a:solidFill>
                  <a:srgbClr val="FF0000"/>
                </a:solidFill>
                <a:latin typeface="+mj-lt"/>
              </a:rPr>
              <a:t>POSTMAN?</a:t>
            </a:r>
          </a:p>
        </p:txBody>
      </p:sp>
    </p:spTree>
    <p:extLst>
      <p:ext uri="{9834EE0E-0D02-4923-AB7D-EE598C9401E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A203EDCF-46F7-4FF7-AE02-FB3EAC44D3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BFA5E2-9E7C-468B-B5D7-45A1FF9805C5}"/>
              </a:ext>
            </a:extLst>
          </p:cNvPr>
          <p:cNvSpPr>
            <a:spLocks noGrp="1"/>
          </p:cNvSpPr>
          <p:nvPr>
            <p:ph type="sldNum" sz="quarter" idx="12"/>
          </p:nvPr>
        </p:nvSpPr>
        <p:spPr/>
        <p:txBody>
          <a:bodyPr rtlCol="0"/>
          <a:lstStyle/>
          <a:p>
            <a:fld id="{BF622AA7-66FD-4B6D-B369-EC484D0567D4}" type="slidenum">
              <a:t>13</a:t>
            </a:fld>
            <a:endParaRPr lang="en-US" dirty="0"/>
          </a:p>
        </p:txBody>
      </p:sp>
      <p:pic>
        <p:nvPicPr>
          <p:cNvPr id="3" name="Picture 2">
            <a:extLst>
              <a:ext uri="{66D81001-7EE4-4E30-81A7-4E4E93C318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2F09B3-FC07-4CC3-B497-B7338EB93098}"/>
              </a:ext>
            </a:extLst>
          </p:cNvPr>
          <p:cNvPicPr>
            <a:picLocks noChangeAspect="1"/>
          </p:cNvPicPr>
          <p:nvPr/>
        </p:nvPicPr>
        <p:blipFill>
          <a:blip r:embed="rId3">
            <a:duotone>
              <a:srgbClr val="000000"/>
              <a:schemeClr val="accent3">
                <a:tint val="45000"/>
                <a:satMod val="400000"/>
              </a:schemeClr>
            </a:duotone>
          </a:blip>
          <a:stretch>
            <a:fillRect/>
          </a:stretch>
        </p:blipFill>
        <p:spPr>
          <a:xfrm>
            <a:off x="1490186" y="1033738"/>
            <a:ext cx="9211618" cy="5450586"/>
          </a:xfrm>
          <a:prstGeom prst="rect">
            <a:avLst/>
          </a:prstGeom>
          <a:noFill/>
        </p:spPr>
      </p:pic>
      <p:sp>
        <p:nvSpPr>
          <p:cNvPr id="4" name="TextBox 3">
            <a:extLst>
              <a:ext uri="{38CCEC8E-AAFD-43AC-9DF8-DC60D2C084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3DA7E7-0672-4833-94DF-AB4443B97D82}"/>
              </a:ext>
            </a:extLst>
          </p:cNvPr>
          <p:cNvSpPr txBox="1"/>
          <p:nvPr>
            <p:custDataLst>
              <p:tags r:id="rId1"/>
            </p:custDataLst>
          </p:nvPr>
        </p:nvSpPr>
        <p:spPr>
          <a:xfrm>
            <a:off x="1490186" y="200767"/>
            <a:ext cx="5452986" cy="947601"/>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3200" b="1" dirty="0">
                <a:solidFill>
                  <a:srgbClr val="FF0000"/>
                </a:solidFill>
                <a:latin typeface="Calibri"/>
              </a:rPr>
              <a:t>USE CASE DIAGRAM:</a:t>
            </a:r>
          </a:p>
        </p:txBody>
      </p:sp>
    </p:spTree>
    <p:extLst>
      <p:ext uri="{915241A3-9128-49FB-8109-0C0B02E047E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41FD70DC-DAFD-414D-AA6B-771EC3FFA0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0D768E-F0DB-44C5-A31A-812D3232E43D}"/>
              </a:ext>
            </a:extLst>
          </p:cNvPr>
          <p:cNvSpPr>
            <a:spLocks noGrp="1"/>
          </p:cNvSpPr>
          <p:nvPr>
            <p:ph type="sldNum" sz="quarter" idx="12"/>
          </p:nvPr>
        </p:nvSpPr>
        <p:spPr/>
        <p:txBody>
          <a:bodyPr rtlCol="0"/>
          <a:lstStyle/>
          <a:p>
            <a:fld id="{9FF65371-3485-472F-8ACB-E4959457FE81}" type="slidenum">
              <a:t>14</a:t>
            </a:fld>
            <a:endParaRPr lang="en-US" dirty="0"/>
          </a:p>
        </p:txBody>
      </p:sp>
      <p:pic>
        <p:nvPicPr>
          <p:cNvPr id="3" name="Picture 2">
            <a:extLst>
              <a:ext uri="{C50D7E26-7426-4B8E-9F5E-37247AD736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3F72F8-A8C3-44FA-A9BF-F1339241AE69}"/>
              </a:ext>
            </a:extLst>
          </p:cNvPr>
          <p:cNvPicPr>
            <a:picLocks noChangeAspect="1"/>
          </p:cNvPicPr>
          <p:nvPr/>
        </p:nvPicPr>
        <p:blipFill>
          <a:blip r:embed="rId3">
            <a:duotone>
              <a:srgbClr val="000000"/>
              <a:schemeClr val="accent3">
                <a:tint val="45000"/>
                <a:satMod val="400000"/>
              </a:schemeClr>
            </a:duotone>
          </a:blip>
          <a:stretch>
            <a:fillRect/>
          </a:stretch>
        </p:blipFill>
        <p:spPr>
          <a:xfrm>
            <a:off x="1698898" y="1235411"/>
            <a:ext cx="7065540" cy="5486067"/>
          </a:xfrm>
          <a:prstGeom prst="rect">
            <a:avLst/>
          </a:prstGeom>
          <a:noFill/>
        </p:spPr>
      </p:pic>
      <p:sp>
        <p:nvSpPr>
          <p:cNvPr id="4" name="TextBox 3">
            <a:extLst>
              <a:ext uri="{A6A90041-0801-4A1D-BC7D-0258EAA065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B8D92F-A176-4095-96CC-A41FD9B29DBA}"/>
              </a:ext>
            </a:extLst>
          </p:cNvPr>
          <p:cNvSpPr txBox="1"/>
          <p:nvPr>
            <p:custDataLst>
              <p:tags r:id="rId1"/>
            </p:custDataLst>
          </p:nvPr>
        </p:nvSpPr>
        <p:spPr>
          <a:xfrm>
            <a:off x="1698898" y="361635"/>
            <a:ext cx="3729266" cy="838672"/>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IN" sz="3200" b="1" dirty="0">
                <a:solidFill>
                  <a:srgbClr val="FF0000"/>
                </a:solidFill>
                <a:latin typeface="Calibri"/>
              </a:rPr>
              <a:t>CLASS DIAGRAM:</a:t>
            </a:r>
          </a:p>
        </p:txBody>
      </p:sp>
    </p:spTree>
    <p:extLst>
      <p:ext uri="{395724E0-FBC5-480E-BC17-77937C6BBD7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A0FDD460-49D5-48BC-B58D-A33A662CFF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EB01A8-1342-46C5-9D06-581DB57787C7}"/>
              </a:ext>
            </a:extLst>
          </p:cNvPr>
          <p:cNvSpPr>
            <a:spLocks noGrp="1"/>
          </p:cNvSpPr>
          <p:nvPr>
            <p:ph type="sldNum" sz="quarter" idx="12"/>
          </p:nvPr>
        </p:nvSpPr>
        <p:spPr/>
        <p:txBody>
          <a:bodyPr rtlCol="0"/>
          <a:lstStyle/>
          <a:p>
            <a:fld id="{D82E6E79-D14A-43E3-BFA7-E55D3491114C}" type="slidenum">
              <a:t>15</a:t>
            </a:fld>
            <a:endParaRPr lang="en-US" dirty="0"/>
          </a:p>
        </p:txBody>
      </p:sp>
      <p:pic>
        <p:nvPicPr>
          <p:cNvPr id="3" name="Picture 2">
            <a:extLst>
              <a:ext uri="{80C6AB58-48C0-4509-8F3E-D828167FC9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92F1DB-92DE-487A-BF0C-75CE56978AE5}"/>
              </a:ext>
            </a:extLst>
          </p:cNvPr>
          <p:cNvPicPr>
            <a:picLocks noChangeAspect="1"/>
          </p:cNvPicPr>
          <p:nvPr/>
        </p:nvPicPr>
        <p:blipFill>
          <a:blip r:embed="rId3">
            <a:duotone>
              <a:srgbClr val="000000"/>
              <a:schemeClr val="accent3">
                <a:tint val="45000"/>
                <a:satMod val="400000"/>
              </a:schemeClr>
            </a:duotone>
          </a:blip>
          <a:stretch>
            <a:fillRect/>
          </a:stretch>
        </p:blipFill>
        <p:spPr>
          <a:xfrm>
            <a:off x="1553946" y="938584"/>
            <a:ext cx="9084117" cy="5305053"/>
          </a:xfrm>
          <a:prstGeom prst="rect">
            <a:avLst/>
          </a:prstGeom>
          <a:noFill/>
        </p:spPr>
      </p:pic>
      <p:sp>
        <p:nvSpPr>
          <p:cNvPr id="4" name="TextBox 3">
            <a:extLst>
              <a:ext uri="{C3A92F85-66A5-4B6D-8811-9B085FE395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68831C-30BB-412C-B880-3E56C8C47BF7}"/>
              </a:ext>
            </a:extLst>
          </p:cNvPr>
          <p:cNvSpPr txBox="1"/>
          <p:nvPr>
            <p:custDataLst>
              <p:tags r:id="rId1"/>
            </p:custDataLst>
          </p:nvPr>
        </p:nvSpPr>
        <p:spPr>
          <a:xfrm>
            <a:off x="1477403" y="-119129"/>
            <a:ext cx="4431392" cy="1057715"/>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3200" dirty="0">
                <a:solidFill>
                  <a:srgbClr val="FF0000"/>
                </a:solidFill>
                <a:latin typeface="Calibri"/>
              </a:rPr>
              <a:t>ER DIAGRAM</a:t>
            </a:r>
          </a:p>
        </p:txBody>
      </p:sp>
    </p:spTree>
    <p:extLst>
      <p:ext uri="{B1E1EF36-C641-4C2E-8213-563A19CC657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E7700A9C-5D0C-402D-BAE1-CCC03EF95D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9F9348-B722-4086-A2C5-1EA7C72B10D6}"/>
              </a:ext>
            </a:extLst>
          </p:cNvPr>
          <p:cNvSpPr>
            <a:spLocks noGrp="1"/>
          </p:cNvSpPr>
          <p:nvPr>
            <p:ph type="sldNum" sz="quarter" idx="12"/>
          </p:nvPr>
        </p:nvSpPr>
        <p:spPr/>
        <p:txBody>
          <a:bodyPr rtlCol="0"/>
          <a:lstStyle/>
          <a:p>
            <a:fld id="{DFE757BD-50FB-4E42-BC70-541B43308037}" type="slidenum">
              <a:t>16</a:t>
            </a:fld>
            <a:endParaRPr lang="en-US" dirty="0"/>
          </a:p>
        </p:txBody>
      </p:sp>
      <p:pic>
        <p:nvPicPr>
          <p:cNvPr id="3" name="Picture 2">
            <a:extLst>
              <a:ext uri="{7A6DEC89-2912-4E81-B21C-01175919DC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F007CD-DDD1-450D-AA51-011BEF2D1C25}"/>
              </a:ext>
            </a:extLst>
          </p:cNvPr>
          <p:cNvPicPr>
            <a:picLocks noChangeAspect="1"/>
          </p:cNvPicPr>
          <p:nvPr/>
        </p:nvPicPr>
        <p:blipFill>
          <a:blip r:embed="rId2"/>
          <a:stretch>
            <a:fillRect/>
          </a:stretch>
        </p:blipFill>
        <p:spPr>
          <a:xfrm>
            <a:off x="4645066" y="126539"/>
            <a:ext cx="3218078" cy="6761730"/>
          </a:xfrm>
          <a:prstGeom prst="rect">
            <a:avLst/>
          </a:prstGeom>
          <a:noFill/>
        </p:spPr>
      </p:pic>
    </p:spTree>
    <p:extLst>
      <p:ext uri="{2B2FB76D-16ED-4771-B5B8-8919599F929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7D911576-3783-44F5-91DA-DB3709488F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B4DCAC-620C-4B70-9C99-AC3594961CCC}"/>
              </a:ext>
            </a:extLst>
          </p:cNvPr>
          <p:cNvSpPr>
            <a:spLocks noGrp="1"/>
          </p:cNvSpPr>
          <p:nvPr>
            <p:ph type="sldNum" sz="quarter" idx="12"/>
          </p:nvPr>
        </p:nvSpPr>
        <p:spPr/>
        <p:txBody>
          <a:bodyPr rtlCol="0"/>
          <a:lstStyle/>
          <a:p>
            <a:fld id="{F19EDF30-AAEC-42B5-9EFB-FA6062F104AC}" type="slidenum">
              <a:t>17</a:t>
            </a:fld>
            <a:endParaRPr lang="en-US" dirty="0"/>
          </a:p>
        </p:txBody>
      </p:sp>
      <p:pic>
        <p:nvPicPr>
          <p:cNvPr id="3" name="Picture 2">
            <a:extLst>
              <a:ext uri="{B342C700-A8A9-40C4-8F7B-8016B290F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677614-0FA4-4DC9-97D5-B9A713003255}"/>
              </a:ext>
            </a:extLst>
          </p:cNvPr>
          <p:cNvPicPr>
            <a:picLocks noChangeAspect="1"/>
          </p:cNvPicPr>
          <p:nvPr/>
        </p:nvPicPr>
        <p:blipFill>
          <a:blip r:embed="rId3"/>
          <a:stretch>
            <a:fillRect/>
          </a:stretch>
        </p:blipFill>
        <p:spPr>
          <a:xfrm>
            <a:off x="0" y="92075"/>
            <a:ext cx="12192000" cy="6673850"/>
          </a:xfrm>
          <a:prstGeom prst="rect">
            <a:avLst/>
          </a:prstGeom>
          <a:noFill/>
        </p:spPr>
      </p:pic>
      <p:sp>
        <p:nvSpPr>
          <p:cNvPr id="4" name="TextBox 3">
            <a:extLst>
              <a:ext uri="{841AB9F9-1AD0-4D3A-B59F-3497D00C7F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168428-3D85-4D0E-A579-74405C9FE6DF}"/>
              </a:ext>
            </a:extLst>
          </p:cNvPr>
          <p:cNvSpPr txBox="1"/>
          <p:nvPr>
            <p:custDataLst>
              <p:tags r:id="rId1"/>
            </p:custDataLst>
          </p:nvPr>
        </p:nvSpPr>
        <p:spPr>
          <a:xfrm>
            <a:off x="9574197" y="5149429"/>
            <a:ext cx="1333500" cy="130463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OUTPUT SNAPSHOT-1</a:t>
            </a:r>
          </a:p>
        </p:txBody>
      </p:sp>
    </p:spTree>
    <p:extLst>
      <p:ext uri="{6FB092BC-5A0C-42EA-92B8-8E1A06374A4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CC701926-58C8-432D-A125-E2E29F67EB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1F669D-E5DF-4ADA-9856-10C3DF979221}"/>
              </a:ext>
            </a:extLst>
          </p:cNvPr>
          <p:cNvSpPr>
            <a:spLocks noGrp="1"/>
          </p:cNvSpPr>
          <p:nvPr>
            <p:ph type="sldNum" sz="quarter" idx="12"/>
          </p:nvPr>
        </p:nvSpPr>
        <p:spPr/>
        <p:txBody>
          <a:bodyPr rtlCol="0"/>
          <a:lstStyle/>
          <a:p>
            <a:fld id="{4D877EA7-2193-4B54-8E7F-8B2B465EE834}" type="slidenum">
              <a:t>18</a:t>
            </a:fld>
            <a:endParaRPr lang="en-US" dirty="0"/>
          </a:p>
        </p:txBody>
      </p:sp>
      <p:pic>
        <p:nvPicPr>
          <p:cNvPr id="3" name="Picture 2">
            <a:extLst>
              <a:ext uri="{8BEF4390-22D8-4C03-93F3-4D08EE4C87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CF5065-F1F7-4F36-B859-BB4745AA48D3}"/>
              </a:ext>
            </a:extLst>
          </p:cNvPr>
          <p:cNvPicPr>
            <a:picLocks noChangeAspect="1"/>
          </p:cNvPicPr>
          <p:nvPr/>
        </p:nvPicPr>
        <p:blipFill>
          <a:blip r:embed="rId3"/>
          <a:stretch>
            <a:fillRect/>
          </a:stretch>
        </p:blipFill>
        <p:spPr>
          <a:xfrm>
            <a:off x="0" y="92075"/>
            <a:ext cx="12192000" cy="6673850"/>
          </a:xfrm>
          <a:prstGeom prst="rect">
            <a:avLst/>
          </a:prstGeom>
          <a:noFill/>
        </p:spPr>
      </p:pic>
      <p:sp>
        <p:nvSpPr>
          <p:cNvPr id="4" name="TextBox 3">
            <a:extLst>
              <a:ext uri="{669A107A-03CB-4380-9CE3-EEF1AC34DA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5C5D18-FDE5-45F1-8F56-157FD076F189}"/>
              </a:ext>
            </a:extLst>
          </p:cNvPr>
          <p:cNvSpPr txBox="1"/>
          <p:nvPr>
            <p:custDataLst>
              <p:tags r:id="rId1"/>
            </p:custDataLst>
          </p:nvPr>
        </p:nvSpPr>
        <p:spPr>
          <a:xfrm>
            <a:off x="9035977" y="4907584"/>
            <a:ext cx="1333500" cy="130463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OUTPUT SNAPSHOT-2</a:t>
            </a:r>
          </a:p>
        </p:txBody>
      </p:sp>
    </p:spTree>
    <p:extLst>
      <p:ext uri="{B6482C9C-0889-4DE4-89D6-E7C382CEED3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0E9F564A-E368-4031-8913-8E868A7F38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79DC25-B9C5-46F0-81B0-A0DD5DE8658B}"/>
              </a:ext>
            </a:extLst>
          </p:cNvPr>
          <p:cNvSpPr>
            <a:spLocks noGrp="1"/>
          </p:cNvSpPr>
          <p:nvPr>
            <p:ph type="sldNum" sz="quarter" idx="12"/>
          </p:nvPr>
        </p:nvSpPr>
        <p:spPr/>
        <p:txBody>
          <a:bodyPr rtlCol="0"/>
          <a:lstStyle/>
          <a:p>
            <a:fld id="{805CE221-05E3-4849-A17B-6CB426ECDB6C}" type="slidenum">
              <a:t>19</a:t>
            </a:fld>
            <a:endParaRPr lang="en-US" dirty="0"/>
          </a:p>
        </p:txBody>
      </p:sp>
      <p:pic>
        <p:nvPicPr>
          <p:cNvPr id="3" name="Picture 2">
            <a:extLst>
              <a:ext uri="{53D1E9DE-3B6A-4EDF-BFF3-01C2D3A2FB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603752-CB5B-49D5-A26D-66108866B071}"/>
              </a:ext>
            </a:extLst>
          </p:cNvPr>
          <p:cNvPicPr>
            <a:picLocks noChangeAspect="1"/>
          </p:cNvPicPr>
          <p:nvPr/>
        </p:nvPicPr>
        <p:blipFill>
          <a:blip r:embed="rId3"/>
          <a:stretch>
            <a:fillRect/>
          </a:stretch>
        </p:blipFill>
        <p:spPr>
          <a:xfrm>
            <a:off x="0" y="92075"/>
            <a:ext cx="12192000" cy="6673850"/>
          </a:xfrm>
          <a:prstGeom prst="rect">
            <a:avLst/>
          </a:prstGeom>
          <a:noFill/>
        </p:spPr>
      </p:pic>
      <p:sp>
        <p:nvSpPr>
          <p:cNvPr id="4" name="TextBox 3">
            <a:extLst>
              <a:ext uri="{0E2174EE-7DBD-440C-866F-895FE03AAA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6A1AC4-34C2-4445-A6A0-D6D94643E121}"/>
              </a:ext>
            </a:extLst>
          </p:cNvPr>
          <p:cNvSpPr txBox="1"/>
          <p:nvPr>
            <p:custDataLst>
              <p:tags r:id="rId1"/>
            </p:custDataLst>
          </p:nvPr>
        </p:nvSpPr>
        <p:spPr>
          <a:xfrm>
            <a:off x="9315450" y="4954390"/>
            <a:ext cx="1333500" cy="130463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OUTPUT SNAPSHOT-3</a:t>
            </a:r>
          </a:p>
        </p:txBody>
      </p:sp>
    </p:spTree>
    <p:extLst>
      <p:ext uri="{F371CF1D-E1AE-482E-8482-065727B65AD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Slide Number Placeholder 4">
            <a:extLst>
              <a:ext uri="{B554BBD4-B49E-4DCD-B2BC-302AAFCD9A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213D7E-4E4A-4EF4-A0A1-0053F41AB47E}"/>
              </a:ext>
            </a:extLst>
          </p:cNvPr>
          <p:cNvSpPr>
            <a:spLocks noGrp="1"/>
          </p:cNvSpPr>
          <p:nvPr>
            <p:ph type="sldNum" sz="quarter" idx="12"/>
          </p:nvPr>
        </p:nvSpPr>
        <p:spPr/>
        <p:txBody>
          <a:bodyPr rtlCol="0"/>
          <a:lstStyle/>
          <a:p>
            <a:fld id="{1E14A9EE-5BB9-45E8-A4ED-BF198407C4D1}" type="slidenum">
              <a:t>2</a:t>
            </a:fld>
            <a:endParaRPr lang="en-US" dirty="0"/>
          </a:p>
        </p:txBody>
      </p:sp>
      <p:sp>
        <p:nvSpPr>
          <p:cNvPr id="3" name="TextBox 2">
            <a:extLst>
              <a:ext uri="{1C8D0F0C-0752-41C9-8616-54EC802CD7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0FD6B9-BAE6-4AFE-BF65-885867978F93}"/>
              </a:ext>
            </a:extLst>
          </p:cNvPr>
          <p:cNvSpPr txBox="1"/>
          <p:nvPr/>
        </p:nvSpPr>
        <p:spPr>
          <a:xfrm>
            <a:off x="1145600" y="1006201"/>
            <a:ext cx="9374162" cy="4848891"/>
          </a:xfrm>
          <a:prstGeom prst="rect">
            <a:avLst/>
          </a:prstGeom>
        </p:spPr>
        <p:txBody>
          <a:bodyPr vert="horz" lIns="95250" tIns="47625" rIns="95250" bIns="47625" rtlCol="0" anchor="ctr">
            <a:spAutoFit/>
          </a:bodyPr>
          <a:lstStyle/>
          <a:p>
            <a:pPr marL="342900" indent="-342900">
              <a:buFont typeface="Wingdings"/>
              <a:buChar char=""/>
              <a:defRPr lang="en-US" sz="1200" dirty="0"/>
            </a:pPr>
            <a:r>
              <a:rPr lang="en-US" sz="2400" dirty="0"/>
              <a:t>The College management system is an automated version of manual Student Management System.</a:t>
            </a:r>
          </a:p>
          <a:p>
            <a:pPr marL="0" indent="0">
              <a:buFont typeface="Wingdings"/>
              <a:buNone/>
              <a:defRPr lang="en-US" sz="1200" dirty="0"/>
            </a:pPr>
            <a:endParaRPr lang="en-US" sz="2400" dirty="0"/>
          </a:p>
          <a:p>
            <a:pPr marL="342900" indent="-342900">
              <a:buFont typeface="Wingdings"/>
              <a:buChar char=""/>
              <a:defRPr lang="en-US" sz="1200" dirty="0"/>
            </a:pPr>
            <a:r>
              <a:rPr lang="en-US" sz="2400" dirty="0"/>
              <a:t> It can handle all details about a student.</a:t>
            </a:r>
          </a:p>
          <a:p>
            <a:pPr marL="0" indent="0">
              <a:buFont typeface="Wingdings"/>
              <a:buNone/>
              <a:defRPr lang="en-US" sz="1200" dirty="0"/>
            </a:pPr>
            <a:endParaRPr lang="en-US" sz="2400" dirty="0"/>
          </a:p>
          <a:p>
            <a:pPr marL="342900" indent="-342900">
              <a:buFont typeface="Wingdings"/>
              <a:buChar char=""/>
              <a:defRPr lang="en-US" sz="1200" dirty="0"/>
            </a:pPr>
            <a:r>
              <a:rPr lang="en-US" sz="2400" dirty="0"/>
              <a:t>In case of manual system they need a lot of time, manpower etc.Here almost all work is computerized. So the accuracy is maintained.   Maintaining backup is very easy. It can do with in a few minutes.</a:t>
            </a:r>
          </a:p>
          <a:p>
            <a:pPr marL="0" indent="0">
              <a:buFont typeface="Wingdings"/>
              <a:buNone/>
              <a:defRPr lang="en-US" sz="1200" dirty="0"/>
            </a:pPr>
            <a:r>
              <a:rPr lang="en-US" sz="2400" dirty="0"/>
              <a:t> </a:t>
            </a:r>
          </a:p>
          <a:p>
            <a:pPr marL="342900" indent="-342900">
              <a:buFont typeface="Wingdings"/>
              <a:buChar char=""/>
              <a:defRPr lang="en-US" sz="1200" dirty="0"/>
            </a:pPr>
            <a:r>
              <a:rPr lang="en-US" sz="2400" dirty="0"/>
              <a:t>Our system has two type of accessing modes, administrator and user. Student management system is managed by an administrator. It is the job of the administrator to insert update and monitor the whole process.</a:t>
            </a:r>
          </a:p>
        </p:txBody>
      </p:sp>
      <p:sp>
        <p:nvSpPr>
          <p:cNvPr id="4" name="TextBox 3">
            <a:extLst>
              <a:ext uri="{B3CCE1B8-3B4D-40E4-A740-825787A0D6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6077FB-FBE9-4BB2-9C88-BB44FBEDF646}"/>
              </a:ext>
            </a:extLst>
          </p:cNvPr>
          <p:cNvSpPr txBox="1"/>
          <p:nvPr>
            <p:custDataLst>
              <p:tags r:id="rId1"/>
            </p:custDataLst>
          </p:nvPr>
        </p:nvSpPr>
        <p:spPr>
          <a:xfrm>
            <a:off x="1231696" y="38919"/>
            <a:ext cx="3038684" cy="967279"/>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90000"/>
              </a:lnSpc>
              <a:spcBef>
                <a:spcPct val="0"/>
              </a:spcBef>
              <a:spcAft>
                <a:spcPts val="0"/>
              </a:spcAft>
              <a:buNone/>
              <a:defRPr lang="en-US" sz="1400" dirty="0"/>
            </a:pPr>
            <a:r>
              <a:rPr lang="en-US" sz="3200" b="1" dirty="0">
                <a:solidFill>
                  <a:srgbClr val="FF0000"/>
                </a:solidFill>
                <a:latin typeface="Calibri"/>
              </a:rPr>
              <a:t>INTRODUCTION:</a:t>
            </a:r>
          </a:p>
        </p:txBody>
      </p:sp>
    </p:spTree>
    <p:extLst>
      <p:ext uri="{58D36FEB-9DB0-429A-B1AC-E3BA59869F3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73EDDA09-4962-4963-9F12-54182C5A2E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181742-BD3C-4339-8F8B-B16E533AE0D5}"/>
              </a:ext>
            </a:extLst>
          </p:cNvPr>
          <p:cNvSpPr>
            <a:spLocks noGrp="1"/>
          </p:cNvSpPr>
          <p:nvPr>
            <p:ph type="sldNum" sz="quarter" idx="12"/>
          </p:nvPr>
        </p:nvSpPr>
        <p:spPr/>
        <p:txBody>
          <a:bodyPr rtlCol="0"/>
          <a:lstStyle/>
          <a:p>
            <a:fld id="{B4567DB5-37B3-4271-A154-8BD103287855}" type="slidenum">
              <a:t>20</a:t>
            </a:fld>
            <a:endParaRPr lang="en-US" dirty="0"/>
          </a:p>
        </p:txBody>
      </p:sp>
      <p:pic>
        <p:nvPicPr>
          <p:cNvPr id="3" name="Picture 2">
            <a:extLst>
              <a:ext uri="{4EA258E1-9C25-453C-BEAE-88916E0C0A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D88552-FBE1-4181-9E7D-77250264F974}"/>
              </a:ext>
            </a:extLst>
          </p:cNvPr>
          <p:cNvPicPr>
            <a:picLocks noChangeAspect="1"/>
          </p:cNvPicPr>
          <p:nvPr/>
        </p:nvPicPr>
        <p:blipFill>
          <a:blip r:embed="rId3"/>
          <a:stretch>
            <a:fillRect/>
          </a:stretch>
        </p:blipFill>
        <p:spPr>
          <a:xfrm>
            <a:off x="0" y="92075"/>
            <a:ext cx="12192000" cy="6673850"/>
          </a:xfrm>
          <a:prstGeom prst="rect">
            <a:avLst/>
          </a:prstGeom>
          <a:noFill/>
        </p:spPr>
      </p:pic>
      <p:sp>
        <p:nvSpPr>
          <p:cNvPr id="4" name="TextBox 3">
            <a:extLst>
              <a:ext uri="{09ECC39A-EE60-4561-946C-CF36D6FE35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AC8805-68CE-4E6E-81F6-CBFA4E2A7C31}"/>
              </a:ext>
            </a:extLst>
          </p:cNvPr>
          <p:cNvSpPr txBox="1"/>
          <p:nvPr>
            <p:custDataLst>
              <p:tags r:id="rId1"/>
            </p:custDataLst>
          </p:nvPr>
        </p:nvSpPr>
        <p:spPr>
          <a:xfrm>
            <a:off x="9315450" y="5200097"/>
            <a:ext cx="1333500" cy="130463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OUTPUT SNAPSHOT-4</a:t>
            </a:r>
          </a:p>
        </p:txBody>
      </p:sp>
    </p:spTree>
    <p:extLst>
      <p:ext uri="{C0AAFF6A-9EA5-46EE-9E16-68504ABBC44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0D5ECAAD-2A6C-4450-A36A-9716B78AA8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24E6F6-5B51-41A0-98D4-0E16D58FF804}"/>
              </a:ext>
            </a:extLst>
          </p:cNvPr>
          <p:cNvSpPr>
            <a:spLocks noGrp="1"/>
          </p:cNvSpPr>
          <p:nvPr>
            <p:ph type="sldNum" sz="quarter" idx="12"/>
          </p:nvPr>
        </p:nvSpPr>
        <p:spPr/>
        <p:txBody>
          <a:bodyPr rtlCol="0"/>
          <a:lstStyle/>
          <a:p>
            <a:fld id="{A42D3199-D0DC-4477-82E1-3514710121B3}" type="slidenum">
              <a:t>21</a:t>
            </a:fld>
            <a:endParaRPr lang="en-US" dirty="0"/>
          </a:p>
        </p:txBody>
      </p:sp>
      <p:sp>
        <p:nvSpPr>
          <p:cNvPr id="4" name="TextBox 3">
            <a:extLst>
              <a:ext uri="{EC0136C9-E014-4C7E-B600-A2AD8F6B96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E61E6A-8269-4965-993C-AE8E0C28AEC5}"/>
              </a:ext>
            </a:extLst>
          </p:cNvPr>
          <p:cNvSpPr txBox="1"/>
          <p:nvPr>
            <p:custDataLst>
              <p:tags r:id="rId1"/>
            </p:custDataLst>
          </p:nvPr>
        </p:nvSpPr>
        <p:spPr>
          <a:xfrm>
            <a:off x="8530218" y="3966462"/>
            <a:ext cx="1544812" cy="130463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OUTPUT SNAPSHOT-5</a:t>
            </a:r>
          </a:p>
        </p:txBody>
      </p:sp>
      <p:pic>
        <p:nvPicPr>
          <p:cNvPr id="10" name="Picture 9">
            <a:extLst>
              <a:ext uri="{FF2B5EF4-FFF2-40B4-BE49-F238E27FC236}">
                <a16:creationId xmlns:a16="http://schemas.microsoft.com/office/drawing/2014/main" id="{140E2F8D-21BB-DCCA-A6FD-0FBFCECCD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A3A7EC0A-30CA-4B49-8588-3D3A4625EEE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C07892D0-2536-4945-A4CF-785D0F17C9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038F19-2EEA-42C8-A305-931AA30EA68E}"/>
              </a:ext>
            </a:extLst>
          </p:cNvPr>
          <p:cNvSpPr>
            <a:spLocks noGrp="1"/>
          </p:cNvSpPr>
          <p:nvPr>
            <p:ph type="sldNum" sz="quarter" idx="12"/>
          </p:nvPr>
        </p:nvSpPr>
        <p:spPr/>
        <p:txBody>
          <a:bodyPr rtlCol="0"/>
          <a:lstStyle/>
          <a:p>
            <a:fld id="{C105E7C9-A205-46F0-964C-08E42D06406D}" type="slidenum">
              <a:t>22</a:t>
            </a:fld>
            <a:endParaRPr lang="en-US" dirty="0"/>
          </a:p>
        </p:txBody>
      </p:sp>
      <p:sp>
        <p:nvSpPr>
          <p:cNvPr id="3" name="TextBox 2">
            <a:extLst>
              <a:ext uri="{EEBCFD38-88B5-46F5-A20D-7BFC57E4BB8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5C4E23-8EF6-4230-A67F-E8953DC70BFC}"/>
              </a:ext>
            </a:extLst>
          </p:cNvPr>
          <p:cNvSpPr txBox="1"/>
          <p:nvPr/>
        </p:nvSpPr>
        <p:spPr>
          <a:xfrm>
            <a:off x="919591" y="513387"/>
            <a:ext cx="3047333" cy="582806"/>
          </a:xfrm>
          <a:prstGeom prst="rect">
            <a:avLst/>
          </a:prstGeom>
        </p:spPr>
        <p:txBody>
          <a:bodyPr vert="horz" lIns="95250" tIns="47625" rIns="95250" bIns="47625" rtlCol="0" anchor="t">
            <a:spAutoFit/>
          </a:bodyPr>
          <a:lstStyle/>
          <a:p>
            <a:pPr algn="l" rtl="0">
              <a:lnSpc>
                <a:spcPct val="100000"/>
              </a:lnSpc>
              <a:spcBef>
                <a:spcPts val="0"/>
              </a:spcBef>
              <a:spcAft>
                <a:spcPts val="0"/>
              </a:spcAft>
              <a:defRPr lang="en-US" sz="1400" dirty="0">
                <a:solidFill>
                  <a:schemeClr val="tx1"/>
                </a:solidFill>
                <a:latin typeface="Calibri"/>
              </a:defRPr>
            </a:pPr>
            <a:r>
              <a:rPr lang="en-US" sz="3200" b="0" cap="none" spc="0" dirty="0">
                <a:ln w="0"/>
                <a:solidFill>
                  <a:schemeClr val="tx1"/>
                </a:solidFill>
                <a:effectLst>
                  <a:outerShdw blurRad="38100" dist="25400" dir="5400000">
                    <a:srgbClr val="6E747A">
                      <a:alpha val="43000"/>
                    </a:srgbClr>
                  </a:outerShdw>
                </a:effectLst>
                <a:latin typeface="Calibri"/>
              </a:rPr>
              <a:t> </a:t>
            </a:r>
          </a:p>
        </p:txBody>
      </p:sp>
      <p:sp>
        <p:nvSpPr>
          <p:cNvPr id="4" name="TextBox 3">
            <a:extLst>
              <a:ext uri="{AE7A7BAF-517F-4E75-AAD2-735E382965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C43DD4-6F02-420C-BA9E-F822E22B3F18}"/>
              </a:ext>
            </a:extLst>
          </p:cNvPr>
          <p:cNvSpPr txBox="1"/>
          <p:nvPr/>
        </p:nvSpPr>
        <p:spPr>
          <a:xfrm>
            <a:off x="1789252" y="1582254"/>
            <a:ext cx="8508130" cy="2289238"/>
          </a:xfrm>
          <a:prstGeom prst="rect">
            <a:avLst/>
          </a:prstGeom>
        </p:spPr>
        <p:txBody>
          <a:bodyPr vert="horz" lIns="95250" tIns="47625" rIns="95250" bIns="47625" rtlCol="0" anchor="t">
            <a:sp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lumMod val="85000"/>
                    <a:lumOff val="15000"/>
                  </a:schemeClr>
                </a:solidFill>
                <a:latin typeface="Calibri"/>
              </a:rPr>
              <a:t>We can enhance this system by including more features like online examination module to conduct online examination.</a:t>
            </a:r>
          </a:p>
          <a:p>
            <a:pPr algn="l" rtl="0">
              <a:lnSpc>
                <a:spcPct val="100000"/>
              </a:lnSpc>
              <a:spcBef>
                <a:spcPts val="0"/>
              </a:spcBef>
              <a:spcAft>
                <a:spcPts val="0"/>
              </a:spcAft>
              <a:defRPr lang="en-US" sz="1400" dirty="0">
                <a:solidFill>
                  <a:schemeClr val="tx1"/>
                </a:solidFill>
                <a:latin typeface="Calibri"/>
              </a:defRPr>
            </a:pPr>
            <a:endParaRPr lang="en-US" sz="2400" b="0" i="0" dirty="0">
              <a:solidFill>
                <a:schemeClr val="tx1">
                  <a:lumMod val="85000"/>
                  <a:lumOff val="15000"/>
                </a:schemeClr>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0" i="0" dirty="0">
                <a:solidFill>
                  <a:schemeClr val="tx1">
                    <a:lumMod val="85000"/>
                    <a:lumOff val="15000"/>
                  </a:schemeClr>
                </a:solidFill>
                <a:latin typeface="Calibri"/>
              </a:rPr>
              <a:t>Further,The Faculty can upload the study materials of their lectures on this site and students who had missed those classes can view those study materials for better understanding.</a:t>
            </a:r>
          </a:p>
        </p:txBody>
      </p:sp>
      <p:sp>
        <p:nvSpPr>
          <p:cNvPr id="5" name="TextBox 4">
            <a:extLst>
              <a:ext uri="{3A879189-2009-433D-A0AA-5006D487EB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4BDFEA-8C3E-4550-A47E-B60D9A196291}"/>
              </a:ext>
            </a:extLst>
          </p:cNvPr>
          <p:cNvSpPr txBox="1"/>
          <p:nvPr>
            <p:custDataLst>
              <p:tags r:id="rId1"/>
            </p:custDataLst>
          </p:nvPr>
        </p:nvSpPr>
        <p:spPr>
          <a:xfrm>
            <a:off x="1683924" y="168173"/>
            <a:ext cx="3744982" cy="1273254"/>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200" dirty="0">
                <a:ln w="12700" cap="flat">
                  <a:solidFill>
                    <a:schemeClr val="tx2">
                      <a:lumMod val="75000"/>
                    </a:schemeClr>
                  </a:solidFill>
                  <a:prstDash val="solid"/>
                  <a:round/>
                </a:ln>
                <a:solidFill>
                  <a:srgbClr val="FF0000"/>
                </a:solidFill>
                <a:effectLst>
                  <a:outerShdw dist="38100" dir="2640000">
                    <a:schemeClr val="tx2">
                      <a:lumMod val="75000"/>
                    </a:schemeClr>
                  </a:outerShdw>
                </a:effectLst>
              </a:rPr>
              <a:t>FUTURE SCOPE</a:t>
            </a:r>
            <a:endParaRPr lang="en-US" sz="3200" dirty="0">
              <a:ln w="12700" cap="flat">
                <a:solidFill>
                  <a:schemeClr val="tx2">
                    <a:lumMod val="75000"/>
                  </a:schemeClr>
                </a:solidFill>
                <a:prstDash val="solid"/>
                <a:round/>
              </a:ln>
              <a:solidFill>
                <a:srgbClr val="FF0000"/>
              </a:solidFill>
            </a:endParaRPr>
          </a:p>
        </p:txBody>
      </p:sp>
    </p:spTree>
    <p:extLst>
      <p:ext uri="{57BAA5A6-30F8-47B3-90E7-2FA9AC0CC17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51576447-A20F-446D-BEC3-11F3C385ED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C70826-23D2-4FAA-8CBE-37C5F260D131}"/>
              </a:ext>
            </a:extLst>
          </p:cNvPr>
          <p:cNvSpPr>
            <a:spLocks noGrp="1"/>
          </p:cNvSpPr>
          <p:nvPr>
            <p:ph type="sldNum" sz="quarter" idx="12"/>
          </p:nvPr>
        </p:nvSpPr>
        <p:spPr/>
        <p:txBody>
          <a:bodyPr rtlCol="0"/>
          <a:lstStyle/>
          <a:p>
            <a:fld id="{A646284F-8CE4-431B-8A8B-FB752163DA3B}" type="slidenum">
              <a:t>23</a:t>
            </a:fld>
            <a:endParaRPr lang="en-US" dirty="0"/>
          </a:p>
        </p:txBody>
      </p:sp>
      <p:sp>
        <p:nvSpPr>
          <p:cNvPr id="3" name="TextBox 2">
            <a:extLst>
              <a:ext uri="{356DEEEE-9CCD-4069-9A74-AC16593D1B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A27D45A-B538-49AB-AA23-E2E434555221}"/>
              </a:ext>
            </a:extLst>
          </p:cNvPr>
          <p:cNvSpPr txBox="1"/>
          <p:nvPr>
            <p:custDataLst>
              <p:tags r:id="rId1"/>
            </p:custDataLst>
          </p:nvPr>
        </p:nvSpPr>
        <p:spPr>
          <a:xfrm>
            <a:off x="1184891" y="356920"/>
            <a:ext cx="3073708" cy="84562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200" dirty="0">
                <a:solidFill>
                  <a:srgbClr val="FF0000"/>
                </a:solidFill>
              </a:rPr>
              <a:t>CONCLUSION</a:t>
            </a:r>
          </a:p>
        </p:txBody>
      </p:sp>
      <p:sp>
        <p:nvSpPr>
          <p:cNvPr id="4" name="TextBox 3">
            <a:extLst>
              <a:ext uri="{80ACABAE-9859-477C-871F-AC3FD9519B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BBD370-9D0E-452D-9BBF-3A1CB0F4953D}"/>
              </a:ext>
            </a:extLst>
          </p:cNvPr>
          <p:cNvSpPr txBox="1"/>
          <p:nvPr/>
        </p:nvSpPr>
        <p:spPr>
          <a:xfrm>
            <a:off x="1625412" y="1248346"/>
            <a:ext cx="9339053" cy="3020568"/>
          </a:xfrm>
          <a:prstGeom prst="rect">
            <a:avLst/>
          </a:prstGeom>
        </p:spPr>
        <p:txBody>
          <a:bodyPr vert="horz" lIns="95250" tIns="47625" rIns="95250" bIns="47625" rtlCol="0" anchor="t">
            <a:spAutoFit/>
          </a:bodyPr>
          <a:lstStyle/>
          <a:p>
            <a:pPr marL="342900" indent="-342900">
              <a:buFont typeface="Wingdings"/>
              <a:buChar char=""/>
              <a:defRPr lang="en-US" sz="1400" dirty="0"/>
            </a:pPr>
            <a:r>
              <a:rPr lang="en-US" sz="2400" dirty="0">
                <a:solidFill>
                  <a:schemeClr val="tx1"/>
                </a:solidFill>
                <a:latin typeface="Calibri"/>
              </a:rPr>
              <a:t>This paper presents a method for increasing information requested by students with the use of automated College Management System.In this ,instead of direct Contacting with faculty the student can directly checks the Courses and Fees Details from the System if the student is registered in </a:t>
            </a:r>
            <a:r>
              <a:rPr lang="en-US" sz="2400" dirty="0" err="1">
                <a:solidFill>
                  <a:schemeClr val="tx1"/>
                </a:solidFill>
                <a:latin typeface="Calibri"/>
              </a:rPr>
              <a:t>CMS</a:t>
            </a:r>
            <a:r>
              <a:rPr lang="en-US" sz="2400" dirty="0">
                <a:solidFill>
                  <a:schemeClr val="tx1"/>
                </a:solidFill>
                <a:latin typeface="Calibri"/>
              </a:rPr>
              <a:t>.</a:t>
            </a:r>
          </a:p>
          <a:p>
            <a:pPr marL="0" indent="0">
              <a:buFont typeface="Wingdings"/>
              <a:buNone/>
              <a:defRPr lang="en-US" sz="1400" dirty="0"/>
            </a:pPr>
            <a:endParaRPr lang="en-US" sz="2400" dirty="0">
              <a:solidFill>
                <a:schemeClr val="tx1"/>
              </a:solidFill>
              <a:latin typeface="Calibri"/>
            </a:endParaRPr>
          </a:p>
          <a:p>
            <a:pPr marL="342900" indent="-342900">
              <a:buFont typeface="Wingdings"/>
              <a:buChar char=""/>
              <a:defRPr lang="en-US" sz="1400" dirty="0"/>
            </a:pPr>
            <a:r>
              <a:rPr lang="en-US" sz="2400" dirty="0" err="1">
                <a:solidFill>
                  <a:schemeClr val="tx1"/>
                </a:solidFill>
                <a:latin typeface="Calibri"/>
              </a:rPr>
              <a:t>CMS</a:t>
            </a:r>
            <a:r>
              <a:rPr lang="en-US" sz="2400" dirty="0">
                <a:solidFill>
                  <a:schemeClr val="tx1"/>
                </a:solidFill>
                <a:latin typeface="Calibri"/>
              </a:rPr>
              <a:t> helps educational institute to do regular activities accurately, </a:t>
            </a:r>
            <a:r>
              <a:rPr lang="en-US" sz="2400" dirty="0" err="1">
                <a:solidFill>
                  <a:schemeClr val="tx1"/>
                </a:solidFill>
                <a:latin typeface="Calibri"/>
              </a:rPr>
              <a:t>fastly</a:t>
            </a:r>
            <a:r>
              <a:rPr lang="en-US" sz="2400" dirty="0">
                <a:solidFill>
                  <a:schemeClr val="tx1"/>
                </a:solidFill>
                <a:latin typeface="Calibri"/>
              </a:rPr>
              <a:t> and reliably.</a:t>
            </a:r>
          </a:p>
        </p:txBody>
      </p:sp>
      <p:sp>
        <p:nvSpPr>
          <p:cNvPr id="5" name="TextBox 4">
            <a:extLst>
              <a:ext uri="{71FCAAE6-4836-4CF3-8DF3-2C9A1735FA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328DA7-BB5B-4B1D-93DB-CB651D7ED0E6}"/>
              </a:ext>
            </a:extLst>
          </p:cNvPr>
          <p:cNvSpPr txBox="1"/>
          <p:nvPr>
            <p:custDataLst>
              <p:tags r:id="rId2"/>
            </p:custDataLst>
          </p:nvPr>
        </p:nvSpPr>
        <p:spPr>
          <a:xfrm>
            <a:off x="7424585" y="4854825"/>
            <a:ext cx="4066517" cy="411403"/>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solidFill>
                  <a:schemeClr val="bg1"/>
                </a:solidFill>
              </a:rPr>
              <a:t>THANK YOU!!</a:t>
            </a:r>
          </a:p>
        </p:txBody>
      </p:sp>
    </p:spTree>
    <p:extLst>
      <p:ext uri="{AFEDB576-70B7-412A-BC25-137379D0E2F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09920A68-7C3A-4029-A578-93751C832C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C3B7BA-CBCC-4A81-8DDB-E00195DDCDC2}"/>
              </a:ext>
            </a:extLst>
          </p:cNvPr>
          <p:cNvSpPr>
            <a:spLocks noGrp="1"/>
          </p:cNvSpPr>
          <p:nvPr>
            <p:ph type="sldNum" sz="quarter" idx="12"/>
          </p:nvPr>
        </p:nvSpPr>
        <p:spPr/>
        <p:txBody>
          <a:bodyPr rtlCol="0"/>
          <a:lstStyle/>
          <a:p>
            <a:fld id="{23066244-25ED-4954-9437-B0C416C6A34C}" type="slidenum">
              <a:t>24</a:t>
            </a:fld>
            <a:endParaRPr lang="en-US" dirty="0"/>
          </a:p>
        </p:txBody>
      </p:sp>
      <p:sp>
        <p:nvSpPr>
          <p:cNvPr id="3" name="TextBox 2">
            <a:extLst>
              <a:ext uri="{0D4F84F8-DB7E-4DFA-B80D-AA9D22F6D8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FDF9D7-C111-4FA8-AFCA-A7B8ECEF920D}"/>
              </a:ext>
            </a:extLst>
          </p:cNvPr>
          <p:cNvSpPr txBox="1"/>
          <p:nvPr/>
        </p:nvSpPr>
        <p:spPr>
          <a:xfrm>
            <a:off x="2033473" y="2832144"/>
            <a:ext cx="6577127" cy="1192244"/>
          </a:xfrm>
          <a:prstGeom prst="rect">
            <a:avLst/>
          </a:prstGeom>
        </p:spPr>
        <p:txBody>
          <a:bodyPr vert="horz" lIns="95250" tIns="47625" rIns="95250" bIns="47625" rtlCol="0" anchor="t">
            <a:sp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dirty="0">
                <a:solidFill>
                  <a:schemeClr val="tx1">
                    <a:lumMod val="85000"/>
                    <a:lumOff val="15000"/>
                  </a:schemeClr>
                </a:solidFill>
                <a:latin typeface="Calibri"/>
                <a:hlinkClick r:id="rId3"/>
              </a:rPr>
              <a:t>https://www.w3schools.com/java/</a:t>
            </a:r>
          </a:p>
          <a:p>
            <a:pPr algn="l" rtl="0">
              <a:lnSpc>
                <a:spcPct val="100000"/>
              </a:lnSpc>
              <a:spcBef>
                <a:spcPts val="0"/>
              </a:spcBef>
              <a:spcAft>
                <a:spcPts val="0"/>
              </a:spcAft>
              <a:defRPr lang="en-US" sz="1400" dirty="0">
                <a:solidFill>
                  <a:schemeClr val="tx1"/>
                </a:solidFill>
                <a:latin typeface="Calibri"/>
              </a:defRPr>
            </a:pPr>
            <a:endParaRPr lang="en-US" sz="2400" dirty="0">
              <a:solidFill>
                <a:schemeClr val="tx1">
                  <a:lumMod val="85000"/>
                  <a:lumOff val="15000"/>
                </a:schemeClr>
              </a:solidFill>
              <a:latin typeface="Calibri"/>
              <a:hlinkClick r:id="rId3"/>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dirty="0">
                <a:solidFill>
                  <a:schemeClr val="tx1">
                    <a:lumMod val="85000"/>
                    <a:lumOff val="15000"/>
                  </a:schemeClr>
                </a:solidFill>
                <a:latin typeface="Calibri"/>
                <a:hlinkClick r:id="rId4"/>
              </a:rPr>
              <a:t>https://www.</a:t>
            </a:r>
            <a:r>
              <a:rPr lang="en-US" sz="2400" dirty="0" err="1">
                <a:solidFill>
                  <a:schemeClr val="tx1">
                    <a:lumMod val="85000"/>
                    <a:lumOff val="15000"/>
                  </a:schemeClr>
                </a:solidFill>
                <a:latin typeface="Calibri"/>
                <a:hlinkClick r:id="rId4"/>
              </a:rPr>
              <a:t>javatpoint</a:t>
            </a:r>
            <a:r>
              <a:rPr lang="en-US" sz="2400" dirty="0">
                <a:solidFill>
                  <a:schemeClr val="tx1">
                    <a:lumMod val="85000"/>
                    <a:lumOff val="15000"/>
                  </a:schemeClr>
                </a:solidFill>
                <a:latin typeface="Calibri"/>
                <a:hlinkClick r:id="rId4"/>
              </a:rPr>
              <a:t>.com/spring-boot-tutorial</a:t>
            </a:r>
          </a:p>
        </p:txBody>
      </p:sp>
      <p:sp>
        <p:nvSpPr>
          <p:cNvPr id="4" name="TextBox 3">
            <a:extLst>
              <a:ext uri="{A0047361-A3A1-4B0F-9C7B-0A36CBA97B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AD28D4-1DC4-453B-B01E-5069AC97834B}"/>
              </a:ext>
            </a:extLst>
          </p:cNvPr>
          <p:cNvSpPr txBox="1"/>
          <p:nvPr>
            <p:custDataLst>
              <p:tags r:id="rId1"/>
            </p:custDataLst>
          </p:nvPr>
        </p:nvSpPr>
        <p:spPr>
          <a:xfrm>
            <a:off x="1438160" y="796213"/>
            <a:ext cx="7852762" cy="1277502"/>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200" dirty="0">
                <a:solidFill>
                  <a:srgbClr val="FF0000"/>
                </a:solidFill>
              </a:rPr>
              <a:t>REFERENCE</a:t>
            </a:r>
          </a:p>
        </p:txBody>
      </p:sp>
    </p:spTree>
    <p:extLst>
      <p:ext uri="{D6EC6B5D-8044-441F-98BE-4376C556122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Box 3">
            <a:extLst>
              <a:ext uri="{44C5CE59-6F2C-43E0-AD52-CECC6B02DD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13D920-27E0-4E78-92A5-092B6236077E}"/>
              </a:ext>
            </a:extLst>
          </p:cNvPr>
          <p:cNvSpPr txBox="1"/>
          <p:nvPr/>
        </p:nvSpPr>
        <p:spPr>
          <a:xfrm>
            <a:off x="1586750" y="1676200"/>
            <a:ext cx="9658589" cy="4113752"/>
          </a:xfrm>
          <a:prstGeom prst="rect">
            <a:avLst/>
          </a:prstGeom>
          <a:noFill/>
        </p:spPr>
        <p:txBody>
          <a:bodyPr vert="horz" wrap="square" rtlCol="0">
            <a:spAutoFit/>
          </a:bodyPr>
          <a:lstStyle/>
          <a:p>
            <a:pPr marL="285750" indent="-285750">
              <a:buFont typeface="Wingdings"/>
              <a:buChar char=""/>
            </a:pPr>
            <a:r>
              <a:rPr lang="en-US" sz="2400" dirty="0"/>
              <a:t>This process is so time-consuming.</a:t>
            </a:r>
          </a:p>
          <a:p>
            <a:pPr marL="285750" indent="-285750">
              <a:buFont typeface="Wingdings"/>
              <a:buChar char=""/>
            </a:pPr>
            <a:endParaRPr lang="en-US" sz="2400" dirty="0"/>
          </a:p>
          <a:p>
            <a:pPr marL="285750" indent="-285750">
              <a:buFont typeface="Wingdings"/>
              <a:buChar char=""/>
            </a:pPr>
            <a:r>
              <a:rPr lang="en-US" sz="2400" dirty="0"/>
              <a:t>There is a threat to the record of the student and teachers, in this case, there might be a chance that a person makes entry on someone else record.</a:t>
            </a:r>
          </a:p>
          <a:p>
            <a:pPr marL="0" indent="0">
              <a:buFont typeface="Wingdings"/>
              <a:buNone/>
            </a:pPr>
            <a:endParaRPr lang="en-US" sz="2400" dirty="0"/>
          </a:p>
          <a:p>
            <a:pPr marL="285750" indent="-285750">
              <a:buFont typeface="Wingdings"/>
              <a:buChar char=""/>
            </a:pPr>
            <a:r>
              <a:rPr lang="en-US" sz="2400" dirty="0"/>
              <a:t>There is no proper way of getting to know about the events and extra curriculum activities happening in colleges.</a:t>
            </a:r>
          </a:p>
          <a:p>
            <a:pPr marL="0" indent="0">
              <a:buFont typeface="Wingdings"/>
              <a:buNone/>
            </a:pPr>
            <a:endParaRPr lang="en-US" sz="2400" dirty="0"/>
          </a:p>
          <a:p>
            <a:pPr marL="285750" indent="-285750">
              <a:buFont typeface="Wingdings"/>
              <a:buChar char=""/>
            </a:pPr>
            <a:r>
              <a:rPr lang="en-US" sz="2400" dirty="0"/>
              <a:t>It might be the case that student tries to bribe the teachers to avoid the long queue.</a:t>
            </a:r>
          </a:p>
        </p:txBody>
      </p:sp>
      <p:sp>
        <p:nvSpPr>
          <p:cNvPr id="3" name="Slide Number Placeholder 3">
            <a:extLst>
              <a:ext uri="{ABAFAA62-97D5-4178-8CED-6670499596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F3AF5-4D3E-4548-BE4C-898D86EE535B}"/>
              </a:ext>
            </a:extLst>
          </p:cNvPr>
          <p:cNvSpPr>
            <a:spLocks noGrp="1"/>
          </p:cNvSpPr>
          <p:nvPr>
            <p:ph type="sldNum" sz="quarter" idx="12"/>
          </p:nvPr>
        </p:nvSpPr>
        <p:spPr/>
        <p:txBody>
          <a:bodyPr rtlCol="0"/>
          <a:lstStyle/>
          <a:p>
            <a:fld id="{D11C8D54-312D-465E-A43D-0DD8B80B0C01}" type="slidenum">
              <a:t>3</a:t>
            </a:fld>
            <a:endParaRPr lang="en-US" dirty="0"/>
          </a:p>
        </p:txBody>
      </p:sp>
      <p:sp>
        <p:nvSpPr>
          <p:cNvPr id="4" name="TextBox 3">
            <a:extLst>
              <a:ext uri="{3192A10D-17DC-4110-9F2E-1C7B280F14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C60D9E-A5A1-4BC5-BF96-8620AA4CD1F5}"/>
              </a:ext>
            </a:extLst>
          </p:cNvPr>
          <p:cNvSpPr txBox="1"/>
          <p:nvPr>
            <p:custDataLst>
              <p:tags r:id="rId1"/>
            </p:custDataLst>
          </p:nvPr>
        </p:nvSpPr>
        <p:spPr>
          <a:xfrm>
            <a:off x="1586750" y="-164420"/>
            <a:ext cx="8593607" cy="1724510"/>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IN" sz="2800" b="1" dirty="0">
                <a:solidFill>
                  <a:srgbClr val="FF0000"/>
                </a:solidFill>
                <a:latin typeface="Calibri"/>
              </a:rPr>
              <a:t>DRAWBACKS OF MANUAL COLLEGE MANAGEMENT  SYSTEM</a:t>
            </a:r>
          </a:p>
        </p:txBody>
      </p:sp>
    </p:spTree>
    <p:extLst>
      <p:ext uri="{B6B24C8A-9453-45DF-951C-EC0E27E17BC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Box 3">
            <a:extLst>
              <a:ext uri="{B1E94499-52F4-424E-AFF0-F888052840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81A8AF-BB19-4FF9-B2D9-82B8D0378AFC}"/>
              </a:ext>
            </a:extLst>
          </p:cNvPr>
          <p:cNvSpPr txBox="1"/>
          <p:nvPr/>
        </p:nvSpPr>
        <p:spPr>
          <a:xfrm>
            <a:off x="946632" y="1476927"/>
            <a:ext cx="10567873" cy="5210746"/>
          </a:xfrm>
          <a:prstGeom prst="rect">
            <a:avLst/>
          </a:prstGeom>
          <a:noFill/>
        </p:spPr>
        <p:txBody>
          <a:bodyPr vert="horz" wrap="square" rtlCol="0">
            <a:spAutoFit/>
          </a:bodyPr>
          <a:lstStyle/>
          <a:p>
            <a:pPr marL="285750" indent="-285750">
              <a:buFont typeface="Wingdings"/>
              <a:buChar char=""/>
            </a:pPr>
            <a:r>
              <a:rPr lang="en-US" sz="2400" dirty="0"/>
              <a:t>A student can register himself directly on the college application for any notification of the event and for depositing fee and students can also post their queries and check their fee status.</a:t>
            </a:r>
          </a:p>
          <a:p>
            <a:pPr marL="285750" indent="-285750">
              <a:buFont typeface="Wingdings"/>
              <a:buChar char=""/>
            </a:pPr>
            <a:endParaRPr lang="en-US" sz="2400" dirty="0"/>
          </a:p>
          <a:p>
            <a:pPr marL="285750" indent="-285750">
              <a:buFont typeface="Wingdings"/>
              <a:buChar char=""/>
            </a:pPr>
            <a:r>
              <a:rPr lang="en-US" sz="2400" dirty="0"/>
              <a:t>If the students are not aware of policies, then the admin will make him contact with this application and help them to complete the whole process.</a:t>
            </a:r>
          </a:p>
          <a:p>
            <a:pPr marL="285750" indent="-285750">
              <a:buFont typeface="Wingdings"/>
              <a:buChar char=""/>
            </a:pPr>
            <a:endParaRPr lang="en-US" sz="2400" dirty="0"/>
          </a:p>
          <a:p>
            <a:pPr marL="285750" indent="-285750">
              <a:buFont typeface="Wingdings"/>
              <a:buChar char=""/>
            </a:pPr>
            <a:r>
              <a:rPr lang="en-US" sz="2400" dirty="0"/>
              <a:t>Admin will maintain the record and </a:t>
            </a:r>
            <a:r>
              <a:rPr lang="en-US" sz="2400" dirty="0" err="1"/>
              <a:t>atomicity</a:t>
            </a:r>
            <a:r>
              <a:rPr lang="en-US" sz="2400" dirty="0"/>
              <a:t> by using the proper table to save records so that no one can access it and data remain safe.</a:t>
            </a:r>
          </a:p>
          <a:p>
            <a:pPr marL="285750" indent="-285750">
              <a:buFont typeface="Wingdings"/>
              <a:buChar char=""/>
            </a:pPr>
            <a:endParaRPr lang="en-US" sz="2400" dirty="0"/>
          </a:p>
          <a:p>
            <a:pPr marL="285750" indent="-285750">
              <a:buFont typeface="Wingdings"/>
              <a:buChar char=""/>
            </a:pPr>
            <a:r>
              <a:rPr lang="en-US" sz="2400" dirty="0"/>
              <a:t>Students need not bother about his/her fee deposit and without moving from their place or making so many phone calls they can make the fee payment.</a:t>
            </a:r>
          </a:p>
          <a:p>
            <a:pPr marL="285750" indent="-285750">
              <a:buFont typeface="Wingdings"/>
              <a:buChar char=""/>
            </a:pPr>
            <a:endParaRPr lang="en-US" sz="2400" dirty="0"/>
          </a:p>
          <a:p>
            <a:pPr marL="285750" indent="-285750">
              <a:buFont typeface="Wingdings"/>
              <a:buChar char=""/>
            </a:pPr>
            <a:r>
              <a:rPr lang="en-US" sz="2400" dirty="0"/>
              <a:t>No need of worrying about status you can check that from your place</a:t>
            </a:r>
          </a:p>
        </p:txBody>
      </p:sp>
      <p:sp>
        <p:nvSpPr>
          <p:cNvPr id="3" name="Slide Number Placeholder 3">
            <a:extLst>
              <a:ext uri="{3034A958-3CE1-49E4-927A-87A6EC3238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EF9A8D-902A-4F27-8298-A3811A360941}"/>
              </a:ext>
            </a:extLst>
          </p:cNvPr>
          <p:cNvSpPr>
            <a:spLocks noGrp="1"/>
          </p:cNvSpPr>
          <p:nvPr>
            <p:ph type="sldNum" sz="quarter" idx="12"/>
          </p:nvPr>
        </p:nvSpPr>
        <p:spPr/>
        <p:txBody>
          <a:bodyPr rtlCol="0"/>
          <a:lstStyle/>
          <a:p>
            <a:fld id="{7965EC73-967D-431F-B703-B24969980F7B}" type="slidenum">
              <a:t>4</a:t>
            </a:fld>
            <a:endParaRPr lang="en-US" dirty="0"/>
          </a:p>
        </p:txBody>
      </p:sp>
      <p:sp>
        <p:nvSpPr>
          <p:cNvPr id="4" name="TextBox 3">
            <a:extLst>
              <a:ext uri="{94F8C033-1803-43D1-AEEC-252A389CD6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221AE6-DF32-4182-A5A9-1B3CFAA9753F}"/>
              </a:ext>
            </a:extLst>
          </p:cNvPr>
          <p:cNvSpPr txBox="1"/>
          <p:nvPr>
            <p:custDataLst>
              <p:tags r:id="rId1"/>
            </p:custDataLst>
          </p:nvPr>
        </p:nvSpPr>
        <p:spPr>
          <a:xfrm>
            <a:off x="1145581" y="304327"/>
            <a:ext cx="8309181" cy="833810"/>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IN" sz="2400" b="1" dirty="0">
                <a:solidFill>
                  <a:srgbClr val="FF0000"/>
                </a:solidFill>
                <a:latin typeface="Calibri"/>
              </a:rPr>
              <a:t>APPLICATION OF AUTOMATED COLLEGE MANAGEMENT SYSTEM</a:t>
            </a:r>
          </a:p>
        </p:txBody>
      </p:sp>
    </p:spTree>
    <p:extLst>
      <p:ext uri="{63D272D5-FAB7-4DC2-B746-8ADB0DE4E42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Box 3">
            <a:extLst>
              <a:ext uri="{E9B2DB95-5105-4BBF-AC5B-53911BCFD9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93818-302E-4D09-ABBC-12F67ECE3564}"/>
              </a:ext>
            </a:extLst>
          </p:cNvPr>
          <p:cNvSpPr txBox="1"/>
          <p:nvPr/>
        </p:nvSpPr>
        <p:spPr>
          <a:xfrm flipH="1">
            <a:off x="1120587" y="1786213"/>
            <a:ext cx="7180726" cy="4479445"/>
          </a:xfrm>
          <a:prstGeom prst="rect">
            <a:avLst/>
          </a:prstGeom>
          <a:noFill/>
        </p:spPr>
        <p:txBody>
          <a:bodyPr vert="horz" wrap="square" rtlCol="0">
            <a:spAutoFit/>
          </a:bodyPr>
          <a:lstStyle/>
          <a:p>
            <a:pPr marL="285750" indent="-285750">
              <a:buFont typeface="Wingdings"/>
              <a:buChar char=""/>
            </a:pPr>
            <a:r>
              <a:rPr lang="en-US" sz="3200" dirty="0"/>
              <a:t>Admin Module</a:t>
            </a:r>
          </a:p>
          <a:p>
            <a:pPr marL="285750" indent="-285750">
              <a:buFont typeface="Wingdings"/>
              <a:buChar char=""/>
            </a:pPr>
            <a:endParaRPr lang="en-US" sz="3200" dirty="0"/>
          </a:p>
          <a:p>
            <a:pPr marL="285750" indent="-285750">
              <a:buFont typeface="Wingdings"/>
              <a:buChar char=""/>
            </a:pPr>
            <a:r>
              <a:rPr lang="en-US" sz="3200" dirty="0"/>
              <a:t>Professor Module</a:t>
            </a:r>
          </a:p>
          <a:p>
            <a:pPr marL="285750" indent="-285750">
              <a:buFont typeface="Wingdings"/>
              <a:buChar char=""/>
            </a:pPr>
            <a:endParaRPr lang="en-US" sz="3200" dirty="0"/>
          </a:p>
          <a:p>
            <a:pPr marL="285750" indent="-285750">
              <a:buFont typeface="Wingdings"/>
              <a:buChar char=""/>
            </a:pPr>
            <a:r>
              <a:rPr lang="en-US" sz="3200" dirty="0"/>
              <a:t>Student Module</a:t>
            </a:r>
          </a:p>
          <a:p>
            <a:pPr marL="285750" indent="-285750">
              <a:buFont typeface="Wingdings"/>
              <a:buChar char=""/>
            </a:pPr>
            <a:endParaRPr lang="en-US" sz="3200" dirty="0"/>
          </a:p>
          <a:p>
            <a:pPr marL="285750" indent="-285750">
              <a:buFont typeface="Wingdings"/>
              <a:buChar char=""/>
            </a:pPr>
            <a:r>
              <a:rPr lang="en-US" sz="3200" dirty="0"/>
              <a:t>Course Module</a:t>
            </a:r>
          </a:p>
          <a:p>
            <a:pPr marL="285750" indent="-285750">
              <a:buFont typeface="Wingdings"/>
              <a:buChar char=""/>
            </a:pPr>
            <a:endParaRPr lang="en-US" sz="3200" dirty="0"/>
          </a:p>
          <a:p>
            <a:pPr marL="285750" indent="-285750">
              <a:buFont typeface="Wingdings"/>
              <a:buChar char=""/>
            </a:pPr>
            <a:r>
              <a:rPr lang="en-US" sz="3200" dirty="0"/>
              <a:t>Payment Module</a:t>
            </a:r>
          </a:p>
        </p:txBody>
      </p:sp>
      <p:sp>
        <p:nvSpPr>
          <p:cNvPr id="3" name="Slide Number Placeholder 3">
            <a:extLst>
              <a:ext uri="{1F8420ED-C692-42AD-930D-02E16FE251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91ED98-CFB0-4FDF-B9EA-1C342BACD977}"/>
              </a:ext>
            </a:extLst>
          </p:cNvPr>
          <p:cNvSpPr>
            <a:spLocks noGrp="1"/>
          </p:cNvSpPr>
          <p:nvPr>
            <p:ph type="sldNum" sz="quarter" idx="12"/>
          </p:nvPr>
        </p:nvSpPr>
        <p:spPr/>
        <p:txBody>
          <a:bodyPr rtlCol="0"/>
          <a:lstStyle/>
          <a:p>
            <a:fld id="{0A0A0482-BDEF-44EA-8A0B-84864782F55A}" type="slidenum">
              <a:t>5</a:t>
            </a:fld>
            <a:endParaRPr lang="en-US" dirty="0"/>
          </a:p>
        </p:txBody>
      </p:sp>
      <p:sp>
        <p:nvSpPr>
          <p:cNvPr id="4" name="TextBox 3">
            <a:extLst>
              <a:ext uri="{7C4F5EA1-8933-4CFD-AFD5-7657F5AB99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849D8A-F890-461B-BFFC-4839048C9EFB}"/>
              </a:ext>
            </a:extLst>
          </p:cNvPr>
          <p:cNvSpPr txBox="1"/>
          <p:nvPr>
            <p:custDataLst>
              <p:tags r:id="rId1"/>
            </p:custDataLst>
          </p:nvPr>
        </p:nvSpPr>
        <p:spPr>
          <a:xfrm>
            <a:off x="1243393" y="392687"/>
            <a:ext cx="3238480" cy="1054909"/>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3200" dirty="0">
                <a:solidFill>
                  <a:srgbClr val="FF0000"/>
                </a:solidFill>
              </a:rPr>
              <a:t>MODULES</a:t>
            </a:r>
          </a:p>
        </p:txBody>
      </p:sp>
    </p:spTree>
    <p:extLst>
      <p:ext uri="{4C7D74F2-C904-4977-812F-EFF99238C15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Box 2">
            <a:extLst>
              <a:ext uri="{F785D881-12D3-4C76-B463-5D3EF3BC3A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083F59-BD4D-4795-94B9-D6BC735CB689}"/>
              </a:ext>
            </a:extLst>
          </p:cNvPr>
          <p:cNvSpPr txBox="1"/>
          <p:nvPr/>
        </p:nvSpPr>
        <p:spPr>
          <a:xfrm>
            <a:off x="1676401" y="1246093"/>
            <a:ext cx="2008094" cy="400110"/>
          </a:xfrm>
          <a:prstGeom prst="rect">
            <a:avLst/>
          </a:prstGeom>
          <a:noFill/>
        </p:spPr>
        <p:txBody>
          <a:bodyPr vert="horz" wrap="square" rtlCol="0">
            <a:spAutoFit/>
          </a:bodyPr>
          <a:lstStyle/>
          <a:p>
            <a:r>
              <a:rPr lang="en-US" sz="2000" b="1" dirty="0">
                <a:latin typeface="Bold"/>
              </a:rPr>
              <a:t>BACKEND</a:t>
            </a:r>
            <a:r>
              <a:rPr lang="en-US" sz="2000" dirty="0"/>
              <a:t>:</a:t>
            </a:r>
          </a:p>
        </p:txBody>
      </p:sp>
      <p:sp>
        <p:nvSpPr>
          <p:cNvPr id="3" name="TextBox 3">
            <a:extLst>
              <a:ext uri="{D00C550C-FBCC-4397-BE86-DF87EFB491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D088E4-7A34-4956-A561-BF8A778FC9B2}"/>
              </a:ext>
            </a:extLst>
          </p:cNvPr>
          <p:cNvSpPr txBox="1"/>
          <p:nvPr/>
        </p:nvSpPr>
        <p:spPr>
          <a:xfrm flipH="1">
            <a:off x="2081831" y="1936375"/>
            <a:ext cx="9052331" cy="457104"/>
          </a:xfrm>
          <a:prstGeom prst="rect">
            <a:avLst/>
          </a:prstGeom>
          <a:noFill/>
        </p:spPr>
        <p:txBody>
          <a:bodyPr vert="horz" wrap="square" rtlCol="0">
            <a:spAutoFit/>
          </a:bodyPr>
          <a:lstStyle/>
          <a:p>
            <a:pPr marL="285750" indent="-285750">
              <a:buFont typeface="Wingdings"/>
              <a:buChar char=""/>
            </a:pPr>
            <a:r>
              <a:rPr lang="en-US" sz="2400" dirty="0"/>
              <a:t>Spring Core, Spring Boot,Rest API, Java Persistence API and Hibernate </a:t>
            </a:r>
          </a:p>
        </p:txBody>
      </p:sp>
      <p:sp>
        <p:nvSpPr>
          <p:cNvPr id="4" name="TextBox 5">
            <a:extLst>
              <a:ext uri="{B752F723-11EB-4182-AAFA-3A534D0A73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D9D4B1-0D45-4DA6-9D40-97E4EBDEDA79}"/>
              </a:ext>
            </a:extLst>
          </p:cNvPr>
          <p:cNvSpPr txBox="1"/>
          <p:nvPr/>
        </p:nvSpPr>
        <p:spPr>
          <a:xfrm>
            <a:off x="1676400" y="3383280"/>
            <a:ext cx="1704470" cy="365693"/>
          </a:xfrm>
          <a:prstGeom prst="rect">
            <a:avLst/>
          </a:prstGeom>
          <a:noFill/>
        </p:spPr>
        <p:txBody>
          <a:bodyPr vert="horz" wrap="square" rtlCol="0">
            <a:spAutoFit/>
          </a:bodyPr>
          <a:lstStyle/>
          <a:p>
            <a:r>
              <a:rPr lang="en-US" b="1" dirty="0">
                <a:latin typeface="Bold"/>
              </a:rPr>
              <a:t>DATABASE:</a:t>
            </a:r>
          </a:p>
        </p:txBody>
      </p:sp>
      <p:sp>
        <p:nvSpPr>
          <p:cNvPr id="5" name="TextBox 6">
            <a:extLst>
              <a:ext uri="{53F50302-90B5-4E10-B99D-8D8CB2877A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78BF52-6110-4734-A000-546F85618BB0}"/>
              </a:ext>
            </a:extLst>
          </p:cNvPr>
          <p:cNvSpPr txBox="1"/>
          <p:nvPr/>
        </p:nvSpPr>
        <p:spPr>
          <a:xfrm>
            <a:off x="2158031" y="4285126"/>
            <a:ext cx="3323882" cy="457104"/>
          </a:xfrm>
          <a:prstGeom prst="rect">
            <a:avLst/>
          </a:prstGeom>
          <a:noFill/>
        </p:spPr>
        <p:txBody>
          <a:bodyPr vert="horz" wrap="square" rtlCol="0">
            <a:spAutoFit/>
          </a:bodyPr>
          <a:lstStyle/>
          <a:p>
            <a:pPr marL="285750" indent="-285750">
              <a:buFont typeface="Wingdings"/>
              <a:buChar char=""/>
            </a:pPr>
            <a:r>
              <a:rPr lang="en-US" sz="2400" dirty="0" err="1"/>
              <a:t>MySql</a:t>
            </a:r>
          </a:p>
        </p:txBody>
      </p:sp>
      <p:sp>
        <p:nvSpPr>
          <p:cNvPr id="6" name="TextBox 7">
            <a:extLst>
              <a:ext uri="{EFB1AC70-4E60-40AA-9344-97A37653A4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655695-28B9-4FEF-AE48-9AF8B045E8DA}"/>
              </a:ext>
            </a:extLst>
          </p:cNvPr>
          <p:cNvSpPr txBox="1"/>
          <p:nvPr/>
        </p:nvSpPr>
        <p:spPr>
          <a:xfrm>
            <a:off x="2093271" y="2510113"/>
            <a:ext cx="3330378" cy="457104"/>
          </a:xfrm>
          <a:prstGeom prst="rect">
            <a:avLst/>
          </a:prstGeom>
          <a:noFill/>
        </p:spPr>
        <p:txBody>
          <a:bodyPr vert="horz" wrap="square" rtlCol="0">
            <a:spAutoFit/>
          </a:bodyPr>
          <a:lstStyle/>
          <a:p>
            <a:pPr marL="285750" indent="-285750">
              <a:buFont typeface="Wingdings"/>
              <a:buChar char=""/>
            </a:pPr>
            <a:r>
              <a:rPr lang="en-US" sz="2400" dirty="0"/>
              <a:t>Postman</a:t>
            </a:r>
          </a:p>
        </p:txBody>
      </p:sp>
      <p:sp>
        <p:nvSpPr>
          <p:cNvPr id="7" name="Slide Number Placeholder 3">
            <a:extLst>
              <a:ext uri="{08A32487-886E-4427-8008-6CCE4CF119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D0079D-7029-446A-8C59-CD571BA2F0C0}"/>
              </a:ext>
            </a:extLst>
          </p:cNvPr>
          <p:cNvSpPr>
            <a:spLocks noGrp="1"/>
          </p:cNvSpPr>
          <p:nvPr>
            <p:ph type="sldNum" sz="quarter" idx="12"/>
          </p:nvPr>
        </p:nvSpPr>
        <p:spPr/>
        <p:txBody>
          <a:bodyPr rtlCol="0"/>
          <a:lstStyle/>
          <a:p>
            <a:fld id="{0B19786D-313C-43C2-99C9-656F0A8D5A1B}" type="slidenum">
              <a:t>6</a:t>
            </a:fld>
            <a:endParaRPr lang="en-US" dirty="0"/>
          </a:p>
        </p:txBody>
      </p:sp>
      <p:sp>
        <p:nvSpPr>
          <p:cNvPr id="8" name="TextBox 7">
            <a:extLst>
              <a:ext uri="{B24BAB54-2362-4162-B2CC-60A946D8F2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9E9DA4-7E19-4AE6-A0B6-124CB800CFE5}"/>
              </a:ext>
            </a:extLst>
          </p:cNvPr>
          <p:cNvSpPr txBox="1"/>
          <p:nvPr>
            <p:custDataLst>
              <p:tags r:id="rId1"/>
            </p:custDataLst>
          </p:nvPr>
        </p:nvSpPr>
        <p:spPr>
          <a:xfrm>
            <a:off x="904074" y="70309"/>
            <a:ext cx="4431211" cy="947935"/>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2800" b="1" dirty="0">
                <a:solidFill>
                  <a:srgbClr val="FF0000"/>
                </a:solidFill>
                <a:latin typeface="Calibri"/>
              </a:rPr>
              <a:t>SOFTWARE REQUIREMENTS</a:t>
            </a:r>
          </a:p>
        </p:txBody>
      </p:sp>
    </p:spTree>
    <p:extLst>
      <p:ext uri="{D2C9F51D-64C8-4764-BB44-5167014CD16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extBox 3">
            <a:extLst>
              <a:ext uri="{61D515DB-A6EA-41D9-B01D-988532C087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6FCDA6-4F24-40E0-B420-D27987D2D093}"/>
              </a:ext>
            </a:extLst>
          </p:cNvPr>
          <p:cNvSpPr txBox="1"/>
          <p:nvPr/>
        </p:nvSpPr>
        <p:spPr>
          <a:xfrm>
            <a:off x="3330568" y="1658369"/>
            <a:ext cx="4025153" cy="457104"/>
          </a:xfrm>
          <a:prstGeom prst="rect">
            <a:avLst/>
          </a:prstGeom>
          <a:noFill/>
        </p:spPr>
        <p:txBody>
          <a:bodyPr vert="horz" wrap="square" rtlCol="0">
            <a:spAutoFit/>
          </a:bodyPr>
          <a:lstStyle/>
          <a:p>
            <a:pPr marL="285750" indent="-285750">
              <a:buFont typeface="Wingdings"/>
              <a:buChar char=""/>
            </a:pPr>
            <a:r>
              <a:rPr lang="en-US" sz="2400" dirty="0"/>
              <a:t>Windows 10 are above.</a:t>
            </a:r>
          </a:p>
        </p:txBody>
      </p:sp>
      <p:sp>
        <p:nvSpPr>
          <p:cNvPr id="3" name="TextBox 4">
            <a:extLst>
              <a:ext uri="{40976A01-BCA9-44D9-AA43-8D8F9B1F65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160B8B-3B5B-4137-B753-325AF6C8A84D}"/>
              </a:ext>
            </a:extLst>
          </p:cNvPr>
          <p:cNvSpPr txBox="1"/>
          <p:nvPr/>
        </p:nvSpPr>
        <p:spPr>
          <a:xfrm>
            <a:off x="3330568" y="2674581"/>
            <a:ext cx="3541059" cy="457104"/>
          </a:xfrm>
          <a:prstGeom prst="rect">
            <a:avLst/>
          </a:prstGeom>
          <a:noFill/>
        </p:spPr>
        <p:txBody>
          <a:bodyPr vert="horz" wrap="square" rtlCol="0">
            <a:spAutoFit/>
          </a:bodyPr>
          <a:lstStyle/>
          <a:p>
            <a:pPr marL="285750" indent="-285750">
              <a:buFont typeface="Wingdings"/>
              <a:buChar char=""/>
            </a:pPr>
            <a:r>
              <a:rPr lang="en-US" sz="2400" dirty="0"/>
              <a:t>RAM 4GB or above.</a:t>
            </a:r>
          </a:p>
        </p:txBody>
      </p:sp>
      <p:sp>
        <p:nvSpPr>
          <p:cNvPr id="4" name="Slide Number Placeholder 3">
            <a:extLst>
              <a:ext uri="{2CCD2D3F-842D-4CAC-ACF8-BEC7E9FEC8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F70F40-CD5E-4499-BF16-319F7E1CF34E}"/>
              </a:ext>
            </a:extLst>
          </p:cNvPr>
          <p:cNvSpPr>
            <a:spLocks noGrp="1"/>
          </p:cNvSpPr>
          <p:nvPr>
            <p:ph type="sldNum" sz="quarter" idx="12"/>
          </p:nvPr>
        </p:nvSpPr>
        <p:spPr/>
        <p:txBody>
          <a:bodyPr rtlCol="0"/>
          <a:lstStyle/>
          <a:p>
            <a:fld id="{D4F90226-EA26-4E65-9454-D99F209FAA22}" type="slidenum">
              <a:t>7</a:t>
            </a:fld>
            <a:endParaRPr lang="en-US" dirty="0"/>
          </a:p>
        </p:txBody>
      </p:sp>
      <p:sp>
        <p:nvSpPr>
          <p:cNvPr id="5" name="TextBox 4">
            <a:extLst>
              <a:ext uri="{F6D55C76-CE59-4F2C-B17E-1353D2D611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E315CC-96BF-4DB9-AB2F-20A6A319FCE7}"/>
              </a:ext>
            </a:extLst>
          </p:cNvPr>
          <p:cNvSpPr txBox="1"/>
          <p:nvPr>
            <p:custDataLst>
              <p:tags r:id="rId1"/>
            </p:custDataLst>
          </p:nvPr>
        </p:nvSpPr>
        <p:spPr>
          <a:xfrm>
            <a:off x="2261349" y="457876"/>
            <a:ext cx="4513583" cy="947935"/>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2800" b="1" dirty="0">
                <a:solidFill>
                  <a:srgbClr val="FF0000"/>
                </a:solidFill>
                <a:latin typeface="Calibri"/>
              </a:rPr>
              <a:t>HARDWARE REQUIREMENTS</a:t>
            </a:r>
          </a:p>
        </p:txBody>
      </p:sp>
    </p:spTree>
    <p:extLst>
      <p:ext uri="{1BB7A185-D194-46C2-A131-F1457691D49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Box 1">
            <a:extLst>
              <a:ext uri="{149861CD-0E6F-4F23-9748-4984B2236C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B6C101-541F-41D6-B60E-BBCDAC3991E2}"/>
              </a:ext>
            </a:extLst>
          </p:cNvPr>
          <p:cNvSpPr txBox="1"/>
          <p:nvPr/>
        </p:nvSpPr>
        <p:spPr>
          <a:xfrm>
            <a:off x="1326776" y="663388"/>
            <a:ext cx="9637059" cy="578996"/>
          </a:xfrm>
          <a:prstGeom prst="rect">
            <a:avLst/>
          </a:prstGeom>
          <a:noFill/>
        </p:spPr>
        <p:txBody>
          <a:bodyPr vert="horz" wrap="square" rtlCol="0">
            <a:spAutoFit/>
          </a:bodyPr>
          <a:lstStyle/>
          <a:p>
            <a:endParaRPr lang="en-US" sz="3200" b="1" dirty="0">
              <a:latin typeface="+mj-lt"/>
            </a:endParaRPr>
          </a:p>
        </p:txBody>
      </p:sp>
      <p:sp>
        <p:nvSpPr>
          <p:cNvPr id="3" name="TextBox 2">
            <a:extLst>
              <a:ext uri="{42BB7855-2C81-444D-ADB0-4999F58780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205068-2ADA-4AFA-B270-D3A2FFAD4538}"/>
              </a:ext>
            </a:extLst>
          </p:cNvPr>
          <p:cNvSpPr txBox="1"/>
          <p:nvPr/>
        </p:nvSpPr>
        <p:spPr>
          <a:xfrm flipH="1">
            <a:off x="1566424" y="1592008"/>
            <a:ext cx="8543716" cy="1188434"/>
          </a:xfrm>
          <a:prstGeom prst="rect">
            <a:avLst/>
          </a:prstGeom>
          <a:noFill/>
        </p:spPr>
        <p:txBody>
          <a:bodyPr vert="horz" wrap="square" rtlCol="0">
            <a:spAutoFit/>
          </a:bodyPr>
          <a:lstStyle/>
          <a:p>
            <a:pPr marL="342900" indent="-342900">
              <a:buFont typeface="Wingdings"/>
              <a:buChar char=""/>
            </a:pPr>
            <a:r>
              <a:rPr lang="en-US" sz="2400" dirty="0"/>
              <a:t>Java Spring Boot(Spring Boot) is a tool that makes developing web application and </a:t>
            </a:r>
            <a:r>
              <a:rPr lang="en-US" sz="2400" dirty="0" err="1"/>
              <a:t>microservices</a:t>
            </a:r>
            <a:r>
              <a:rPr lang="en-US" sz="2400" dirty="0"/>
              <a:t> with Spring Framework faster and easier through three core capabilities</a:t>
            </a:r>
          </a:p>
        </p:txBody>
      </p:sp>
      <p:sp>
        <p:nvSpPr>
          <p:cNvPr id="4" name="TextBox 3">
            <a:extLst>
              <a:ext uri="{58EBB974-8952-4AD8-9CA8-5CCAEBF158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FEEE11-2818-401C-8CAD-3D7B108B7FB8}"/>
              </a:ext>
            </a:extLst>
          </p:cNvPr>
          <p:cNvSpPr txBox="1"/>
          <p:nvPr/>
        </p:nvSpPr>
        <p:spPr>
          <a:xfrm>
            <a:off x="2061553" y="2947606"/>
            <a:ext cx="5979794" cy="457104"/>
          </a:xfrm>
          <a:prstGeom prst="rect">
            <a:avLst/>
          </a:prstGeom>
          <a:noFill/>
        </p:spPr>
        <p:txBody>
          <a:bodyPr vert="horz" wrap="square" rtlCol="0">
            <a:spAutoFit/>
          </a:bodyPr>
          <a:lstStyle/>
          <a:p>
            <a:pPr marL="342900" indent="-342900">
              <a:buFont typeface="+mj-lt"/>
              <a:buAutoNum type="arabicPeriod"/>
            </a:pPr>
            <a:r>
              <a:rPr lang="en-US" sz="2400" dirty="0"/>
              <a:t>Auto Configuration</a:t>
            </a:r>
          </a:p>
        </p:txBody>
      </p:sp>
      <p:sp>
        <p:nvSpPr>
          <p:cNvPr id="5" name="TextBox 4">
            <a:extLst>
              <a:ext uri="{2F2AA714-6536-40D6-B27C-7B81A71A87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12FE2F-34CC-4145-A3BB-1ED9A455740E}"/>
              </a:ext>
            </a:extLst>
          </p:cNvPr>
          <p:cNvSpPr txBox="1"/>
          <p:nvPr/>
        </p:nvSpPr>
        <p:spPr>
          <a:xfrm>
            <a:off x="2057847" y="3571875"/>
            <a:ext cx="6893108" cy="1554099"/>
          </a:xfrm>
          <a:prstGeom prst="rect">
            <a:avLst/>
          </a:prstGeom>
          <a:noFill/>
        </p:spPr>
        <p:txBody>
          <a:bodyPr vert="horz" wrap="square" rtlCol="0">
            <a:spAutoFit/>
          </a:bodyPr>
          <a:lstStyle/>
          <a:p>
            <a:r>
              <a:rPr lang="en-US" sz="2400" dirty="0"/>
              <a:t>2.  An Opinionated approach to Configuration</a:t>
            </a:r>
          </a:p>
          <a:p>
            <a:endParaRPr lang="en-US" sz="2400" dirty="0"/>
          </a:p>
          <a:p>
            <a:r>
              <a:rPr lang="en-US" sz="2400" dirty="0"/>
              <a:t>3.The ability to create standalone</a:t>
            </a:r>
          </a:p>
          <a:p>
            <a:r>
              <a:rPr lang="en-US" sz="2400" dirty="0"/>
              <a:t>    applications</a:t>
            </a:r>
          </a:p>
        </p:txBody>
      </p:sp>
      <p:sp>
        <p:nvSpPr>
          <p:cNvPr id="6" name="Slide Number Placeholder 3">
            <a:extLst>
              <a:ext uri="{484E097F-6188-4853-8678-59850B2396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CF6105-CE6A-45EB-A71D-58248B08B28C}"/>
              </a:ext>
            </a:extLst>
          </p:cNvPr>
          <p:cNvSpPr>
            <a:spLocks noGrp="1"/>
          </p:cNvSpPr>
          <p:nvPr>
            <p:ph type="sldNum" sz="quarter" idx="12"/>
          </p:nvPr>
        </p:nvSpPr>
        <p:spPr/>
        <p:txBody>
          <a:bodyPr rtlCol="0"/>
          <a:lstStyle/>
          <a:p>
            <a:fld id="{FE1EB8FC-5BDF-44D7-A6C0-7A63E2FBA510}" type="slidenum">
              <a:t>8</a:t>
            </a:fld>
            <a:endParaRPr lang="en-US" dirty="0"/>
          </a:p>
        </p:txBody>
      </p:sp>
      <p:pic>
        <p:nvPicPr>
          <p:cNvPr id="7" name="Picture 6">
            <a:extLst>
              <a:ext uri="{4781E953-E6F1-44CC-A536-645FCCB2D9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B3E5DD-38DC-4F16-A43E-DC13013ADAA0}"/>
              </a:ext>
            </a:extLst>
          </p:cNvPr>
          <p:cNvPicPr>
            <a:picLocks noChangeAspect="1"/>
          </p:cNvPicPr>
          <p:nvPr/>
        </p:nvPicPr>
        <p:blipFill>
          <a:blip r:embed="rId3"/>
          <a:stretch>
            <a:fillRect/>
          </a:stretch>
        </p:blipFill>
        <p:spPr>
          <a:xfrm>
            <a:off x="7221445" y="3154061"/>
            <a:ext cx="4970554" cy="2828667"/>
          </a:xfrm>
          <a:prstGeom prst="rect">
            <a:avLst/>
          </a:prstGeom>
          <a:noFill/>
        </p:spPr>
      </p:pic>
      <p:sp>
        <p:nvSpPr>
          <p:cNvPr id="8" name="TextBox 7">
            <a:extLst>
              <a:ext uri="{F1FA3732-DA64-474A-8BA2-C646F5B429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51720D-DF6F-4170-88DF-18021AF0E295}"/>
              </a:ext>
            </a:extLst>
          </p:cNvPr>
          <p:cNvSpPr txBox="1"/>
          <p:nvPr>
            <p:custDataLst>
              <p:tags r:id="rId1"/>
            </p:custDataLst>
          </p:nvPr>
        </p:nvSpPr>
        <p:spPr>
          <a:xfrm>
            <a:off x="1326775" y="361969"/>
            <a:ext cx="5467302" cy="1062875"/>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3200" b="1" dirty="0">
                <a:solidFill>
                  <a:srgbClr val="FF0000"/>
                </a:solidFill>
                <a:latin typeface="Calibri"/>
              </a:rPr>
              <a:t>WHAT  IS  SPRING  BOOT?</a:t>
            </a:r>
          </a:p>
        </p:txBody>
      </p:sp>
    </p:spTree>
    <p:extLst>
      <p:ext uri="{1967EDAC-DA2D-46EC-BC71-C0D169A06CB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AFDEF58C-59B6-4D46-8B16-28D68298D5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E1D628-FBE5-44EC-801B-AF4473122B62}"/>
              </a:ext>
            </a:extLst>
          </p:cNvPr>
          <p:cNvSpPr>
            <a:spLocks noGrp="1"/>
          </p:cNvSpPr>
          <p:nvPr>
            <p:ph type="sldNum" sz="quarter" idx="12"/>
          </p:nvPr>
        </p:nvSpPr>
        <p:spPr/>
        <p:txBody>
          <a:bodyPr rtlCol="0"/>
          <a:lstStyle/>
          <a:p>
            <a:fld id="{618D2C7C-FCF7-43C4-AE54-0CC46AEE3CB2}" type="slidenum">
              <a:t>9</a:t>
            </a:fld>
            <a:endParaRPr lang="en-US" dirty="0"/>
          </a:p>
        </p:txBody>
      </p:sp>
      <p:sp>
        <p:nvSpPr>
          <p:cNvPr id="3" name="TextBox 2">
            <a:extLst>
              <a:ext uri="{F2CDF715-9671-47E3-8B47-D022FB01CE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DE1103-4477-4A0D-BF53-CB971A5FD2C3}"/>
              </a:ext>
            </a:extLst>
          </p:cNvPr>
          <p:cNvSpPr txBox="1"/>
          <p:nvPr/>
        </p:nvSpPr>
        <p:spPr>
          <a:xfrm>
            <a:off x="1356236" y="1994906"/>
            <a:ext cx="9374162" cy="2868187"/>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1" i="0" dirty="0">
                <a:solidFill>
                  <a:schemeClr val="tx1"/>
                </a:solidFill>
                <a:latin typeface="Calibri"/>
              </a:rPr>
              <a:t>R</a:t>
            </a:r>
            <a:r>
              <a:rPr lang="en-US" sz="2400" b="0" i="0" dirty="0">
                <a:solidFill>
                  <a:schemeClr val="tx1"/>
                </a:solidFill>
                <a:latin typeface="Calibri"/>
              </a:rPr>
              <a:t>epresentational </a:t>
            </a:r>
            <a:r>
              <a:rPr lang="en-US" sz="2400" b="1" i="0" dirty="0">
                <a:solidFill>
                  <a:schemeClr val="tx1"/>
                </a:solidFill>
                <a:latin typeface="Calibri"/>
              </a:rPr>
              <a:t>S</a:t>
            </a:r>
            <a:r>
              <a:rPr lang="en-US" sz="2400" b="0" i="0" dirty="0">
                <a:solidFill>
                  <a:schemeClr val="tx1"/>
                </a:solidFill>
                <a:latin typeface="Calibri"/>
              </a:rPr>
              <a:t>tate </a:t>
            </a:r>
            <a:r>
              <a:rPr lang="en-US" sz="2400" b="1" i="0" dirty="0">
                <a:solidFill>
                  <a:schemeClr val="tx1"/>
                </a:solidFill>
                <a:latin typeface="Calibri"/>
              </a:rPr>
              <a:t>T</a:t>
            </a:r>
            <a:r>
              <a:rPr lang="en-US" sz="2400" b="0" i="0" dirty="0">
                <a:solidFill>
                  <a:schemeClr val="tx1"/>
                </a:solidFill>
                <a:latin typeface="Calibri"/>
              </a:rPr>
              <a:t>ransfer (REST) is an architectural style that defines a set of constraints to be used for creating web services.</a:t>
            </a:r>
          </a:p>
          <a:p>
            <a:pPr algn="l" rtl="0">
              <a:lnSpc>
                <a:spcPct val="100000"/>
              </a:lnSpc>
              <a:spcBef>
                <a:spcPts val="0"/>
              </a:spcBef>
              <a:spcAft>
                <a:spcPts val="0"/>
              </a:spcAft>
              <a:defRPr lang="en-US" sz="1400" dirty="0">
                <a:solidFill>
                  <a:schemeClr val="tx1"/>
                </a:solidFill>
                <a:latin typeface="Calibri"/>
              </a:defRPr>
            </a:pPr>
            <a:endParaRPr lang="en-US" sz="2400" b="0" i="0" dirty="0">
              <a:solidFill>
                <a:schemeClr val="tx1"/>
              </a:solidFill>
              <a:latin typeface="Calibri"/>
            </a:endParaRPr>
          </a:p>
          <a:p>
            <a:pPr marL="342900" indent="-342900" algn="l" rtl="0">
              <a:lnSpc>
                <a:spcPct val="100000"/>
              </a:lnSpc>
              <a:spcBef>
                <a:spcPts val="0"/>
              </a:spcBef>
              <a:spcAft>
                <a:spcPts val="0"/>
              </a:spcAft>
              <a:buFont typeface="Wingdings"/>
              <a:buChar char=""/>
              <a:defRPr lang="en-US" sz="1400" dirty="0">
                <a:solidFill>
                  <a:schemeClr val="tx1"/>
                </a:solidFill>
                <a:latin typeface="Calibri"/>
              </a:defRPr>
            </a:pPr>
            <a:r>
              <a:rPr lang="en-US" sz="2400" b="1" i="0" dirty="0">
                <a:solidFill>
                  <a:schemeClr val="tx1"/>
                </a:solidFill>
                <a:latin typeface="Calibri"/>
              </a:rPr>
              <a:t>REST API</a:t>
            </a:r>
            <a:r>
              <a:rPr lang="en-US" sz="2400" b="0" i="0" dirty="0">
                <a:solidFill>
                  <a:schemeClr val="tx1"/>
                </a:solidFill>
                <a:latin typeface="Calibri"/>
              </a:rPr>
              <a:t> is a way of accessing web services in a simple and flexible way without having any processing.</a:t>
            </a:r>
          </a:p>
        </p:txBody>
      </p:sp>
      <p:sp>
        <p:nvSpPr>
          <p:cNvPr id="4" name="TextBox 3">
            <a:extLst>
              <a:ext uri="{8A578392-9F38-4D51-A97D-EDFBC41F05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E400AF-9744-4BF5-AA5F-9589CDFD3204}"/>
              </a:ext>
            </a:extLst>
          </p:cNvPr>
          <p:cNvSpPr txBox="1"/>
          <p:nvPr/>
        </p:nvSpPr>
        <p:spPr>
          <a:xfrm>
            <a:off x="1559309" y="985408"/>
            <a:ext cx="4407941" cy="582806"/>
          </a:xfrm>
          <a:prstGeom prst="rect">
            <a:avLst/>
          </a:prstGeom>
        </p:spPr>
        <p:txBody>
          <a:bodyPr vert="horz" lIns="95250" tIns="47625" rIns="95250" bIns="47625" rtlCol="0" anchor="t">
            <a:spAutoFit/>
          </a:bodyPr>
          <a:lstStyle/>
          <a:p>
            <a:pPr>
              <a:defRPr lang="en-US" sz="1400" dirty="0"/>
            </a:pPr>
            <a:endParaRPr lang="en-US" sz="3200" b="1" dirty="0">
              <a:latin typeface="+mj-lt"/>
            </a:endParaRPr>
          </a:p>
        </p:txBody>
      </p:sp>
      <p:pic>
        <p:nvPicPr>
          <p:cNvPr id="5" name="Picture 4">
            <a:extLst>
              <a:ext uri="{117DF1A5-9F39-43A7-A4D0-738E3A7710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FED90E-4ACB-4473-BAF6-BD22298DFD5D}"/>
              </a:ext>
            </a:extLst>
          </p:cNvPr>
          <p:cNvPicPr>
            <a:picLocks noChangeAspect="1"/>
          </p:cNvPicPr>
          <p:nvPr/>
        </p:nvPicPr>
        <p:blipFill>
          <a:blip r:embed="rId3"/>
          <a:stretch>
            <a:fillRect/>
          </a:stretch>
        </p:blipFill>
        <p:spPr>
          <a:xfrm>
            <a:off x="1903444" y="4254759"/>
            <a:ext cx="7361852" cy="2512826"/>
          </a:xfrm>
          <a:prstGeom prst="rect">
            <a:avLst/>
          </a:prstGeom>
          <a:noFill/>
        </p:spPr>
      </p:pic>
      <p:sp>
        <p:nvSpPr>
          <p:cNvPr id="6" name="TextBox 5">
            <a:extLst>
              <a:ext uri="{80996E2E-C721-4592-A824-8C369BD41B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F66818-C652-4C91-B5BE-9BE6E04A84AF}"/>
              </a:ext>
            </a:extLst>
          </p:cNvPr>
          <p:cNvSpPr txBox="1"/>
          <p:nvPr>
            <p:custDataLst>
              <p:tags r:id="rId1"/>
            </p:custDataLst>
          </p:nvPr>
        </p:nvSpPr>
        <p:spPr>
          <a:xfrm>
            <a:off x="1356236" y="414670"/>
            <a:ext cx="4454785" cy="1057715"/>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ts val="0"/>
              </a:spcBef>
              <a:spcAft>
                <a:spcPts val="0"/>
              </a:spcAft>
              <a:defRPr lang="en-US" sz="1400" dirty="0"/>
            </a:pPr>
            <a:r>
              <a:rPr lang="en-US" sz="3200" b="1" dirty="0">
                <a:solidFill>
                  <a:srgbClr val="FF0000"/>
                </a:solidFill>
                <a:latin typeface="Calibri"/>
              </a:rPr>
              <a:t>What is Rest API?</a:t>
            </a:r>
          </a:p>
        </p:txBody>
      </p:sp>
    </p:spTree>
    <p:extLst>
      <p:ext uri="{510D0DCF-587D-4B15-8267-1AA74DC5A63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6875709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TSHAPE" val="TOP_BANNER:"/>
</p:tagLst>
</file>

<file path=ppt/tags/tag10.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1.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2.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3.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4.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5.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6.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7.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8.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19.xml><?xml version="1.0" encoding="utf-8"?>
<p:tagLst xmlns:a="http://schemas.openxmlformats.org/drawingml/2006/main" xmlns:r="http://schemas.openxmlformats.org/officeDocument/2006/relationships" xmlns:p="http://schemas.openxmlformats.org/presentationml/2006/main">
  <p:tag name="PRESETSHAPE" val="SQUARE_ON_CIRCLE_BOARD:"/>
</p:tagLst>
</file>

<file path=ppt/tags/tag2.xml><?xml version="1.0" encoding="utf-8"?>
<p:tagLst xmlns:a="http://schemas.openxmlformats.org/drawingml/2006/main" xmlns:r="http://schemas.openxmlformats.org/officeDocument/2006/relationships" xmlns:p="http://schemas.openxmlformats.org/presentationml/2006/main">
  <p:tag name="PRESETSHAPE" val="DOTTED_SIGN:"/>
</p:tagLst>
</file>

<file path=ppt/tags/tag20.xml><?xml version="1.0" encoding="utf-8"?>
<p:tagLst xmlns:a="http://schemas.openxmlformats.org/drawingml/2006/main" xmlns:r="http://schemas.openxmlformats.org/officeDocument/2006/relationships" xmlns:p="http://schemas.openxmlformats.org/presentationml/2006/main">
  <p:tag name="PRESETSHAPE" val="SQUARE_ON_CIRCLE_BOARD:"/>
</p:tagLst>
</file>

<file path=ppt/tags/tag21.xml><?xml version="1.0" encoding="utf-8"?>
<p:tagLst xmlns:a="http://schemas.openxmlformats.org/drawingml/2006/main" xmlns:r="http://schemas.openxmlformats.org/officeDocument/2006/relationships" xmlns:p="http://schemas.openxmlformats.org/presentationml/2006/main">
  <p:tag name="PRESETSHAPE" val="SQUARE_ON_CIRCLE_BOARD:"/>
</p:tagLst>
</file>

<file path=ppt/tags/tag22.xml><?xml version="1.0" encoding="utf-8"?>
<p:tagLst xmlns:a="http://schemas.openxmlformats.org/drawingml/2006/main" xmlns:r="http://schemas.openxmlformats.org/officeDocument/2006/relationships" xmlns:p="http://schemas.openxmlformats.org/presentationml/2006/main">
  <p:tag name="PRESETSHAPE" val="SQUARE_ON_CIRCLE_BOARD:"/>
</p:tagLst>
</file>

<file path=ppt/tags/tag23.xml><?xml version="1.0" encoding="utf-8"?>
<p:tagLst xmlns:a="http://schemas.openxmlformats.org/drawingml/2006/main" xmlns:r="http://schemas.openxmlformats.org/officeDocument/2006/relationships" xmlns:p="http://schemas.openxmlformats.org/presentationml/2006/main">
  <p:tag name="PRESETSHAPE" val="SQUARE_ON_CIRCLE_BOARD:"/>
</p:tagLst>
</file>

<file path=ppt/tags/tag24.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25.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26.xml><?xml version="1.0" encoding="utf-8"?>
<p:tagLst xmlns:a="http://schemas.openxmlformats.org/drawingml/2006/main" xmlns:r="http://schemas.openxmlformats.org/officeDocument/2006/relationships" xmlns:p="http://schemas.openxmlformats.org/presentationml/2006/main">
  <p:tag name="PRESETSHAPE" val="TOP_BANNER:"/>
</p:tagLst>
</file>

<file path=ppt/tags/tag27.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3.xml><?xml version="1.0" encoding="utf-8"?>
<p:tagLst xmlns:a="http://schemas.openxmlformats.org/drawingml/2006/main" xmlns:r="http://schemas.openxmlformats.org/officeDocument/2006/relationships" xmlns:p="http://schemas.openxmlformats.org/presentationml/2006/main">
  <p:tag name="PRESETSHAPE" val="TOP_BANNER:"/>
</p:tagLst>
</file>

<file path=ppt/tags/tag4.xml><?xml version="1.0" encoding="utf-8"?>
<p:tagLst xmlns:a="http://schemas.openxmlformats.org/drawingml/2006/main" xmlns:r="http://schemas.openxmlformats.org/officeDocument/2006/relationships" xmlns:p="http://schemas.openxmlformats.org/presentationml/2006/main">
  <p:tag name="PRESETSHAPE" val="DOTTED_SIGN:"/>
</p:tagLst>
</file>

<file path=ppt/tags/tag5.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6.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7.xml><?xml version="1.0" encoding="utf-8"?>
<p:tagLst xmlns:a="http://schemas.openxmlformats.org/drawingml/2006/main" xmlns:r="http://schemas.openxmlformats.org/officeDocument/2006/relationships" xmlns:p="http://schemas.openxmlformats.org/presentationml/2006/main">
  <p:tag name="PRESETSHAPE" val="BORDER_QUOTE:1.0"/>
</p:tagLst>
</file>

<file path=ppt/tags/tag8.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9.xml><?xml version="1.0" encoding="utf-8"?>
<p:tagLst xmlns:a="http://schemas.openxmlformats.org/drawingml/2006/main" xmlns:r="http://schemas.openxmlformats.org/officeDocument/2006/relationships" xmlns:p="http://schemas.openxmlformats.org/presentationml/2006/main">
  <p:tag name="PRESETSHAPE" val="BORDER_QUOTE:0.5"/>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839</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Holtwood One SC</vt:lpstr>
      <vt:lpstr>Arial</vt:lpstr>
      <vt:lpstr>Wingdings</vt:lpstr>
      <vt:lpstr>inter-regular</vt:lpstr>
      <vt:lpstr>Calibri</vt:lpstr>
      <vt:lpstr>Bold</vt:lpstr>
      <vt:lpstr>Calibri Light</vt:lpstr>
      <vt:lpstr>Office Theme</vt:lpstr>
      <vt:lpstr>COLLEGE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Sravanthi ammu</cp:lastModifiedBy>
  <cp:revision>5</cp:revision>
  <dcterms:created xsi:type="dcterms:W3CDTF">2022-07-03T22:55:28Z</dcterms:created>
  <dcterms:modified xsi:type="dcterms:W3CDTF">2022-07-04T06:47:21Z</dcterms:modified>
</cp:coreProperties>
</file>