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3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4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2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1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8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A6E7-3A17-417E-8950-AEDCF93073F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1EAEA1-6ED2-457B-A60B-AAEF48117AA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2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F378-D42D-F63C-F21F-2F906A02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320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Fee report of students</a:t>
            </a:r>
            <a:endParaRPr lang="en-IN" sz="44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5299E-9134-4975-4E5A-D18A86DC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88" y="3860800"/>
            <a:ext cx="3014133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BC578-12CA-0211-3EEC-AC41A1819522}"/>
              </a:ext>
            </a:extLst>
          </p:cNvPr>
          <p:cNvSpPr txBox="1"/>
          <p:nvPr/>
        </p:nvSpPr>
        <p:spPr>
          <a:xfrm>
            <a:off x="2314222" y="5554133"/>
            <a:ext cx="25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dirty="0"/>
              <a:t>,</a:t>
            </a:r>
          </a:p>
          <a:p>
            <a:r>
              <a:rPr lang="en-US" dirty="0"/>
              <a:t>T.SRAVANTHI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BAE5EF-57CF-53D3-9BEE-4FA30E73D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910" y="2720622"/>
            <a:ext cx="3612445" cy="8240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the guidance of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Mrs.pavithra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87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9D9AD-FE42-BDE3-8CBC-3EEE99120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4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81DA2-DC8E-B811-5D7D-3F57E9CB5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7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D7D21-DA12-F208-1FC5-9EE4D3F20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27AB8-FD9C-E785-2CDE-C250C8F5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F45F5-B3F8-00E9-DE7A-97575D231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8F07A-6918-7BB7-0183-0A735AAE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7DC60-B931-1BF7-E20C-23EBD4CA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0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CBA-4E13-6D8B-9BB8-3AD1D64F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CONCLUSION</a:t>
            </a:r>
            <a:endParaRPr lang="en-IN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5341-57A3-4D90-1801-A8858F6D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this project  it will give  more  flexibility to the Accountant.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can actually provide a variety of options  to Student and admin.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has verified using and tool and output has been achieved.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provide fast support service to student and give fast response to student.</a:t>
            </a:r>
          </a:p>
          <a:p>
            <a:pPr algn="just">
              <a:buFont typeface="Wingdings" pitchFamily="2" charset="2"/>
              <a:buChar char="Ø"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63" lvl="2" indent="0">
              <a:buNone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563" lvl="2" indent="-342900">
              <a:buFont typeface="Wingdings" pitchFamily="2" charset="2"/>
              <a:buChar char="Ø"/>
            </a:pPr>
            <a:endParaRPr lang="en-US" sz="2000" dirty="0"/>
          </a:p>
          <a:p>
            <a:pPr marL="376238" lvl="2" indent="-282575">
              <a:buFont typeface="Wingdings" pitchFamily="2" charset="2"/>
              <a:buChar char="Ø"/>
            </a:pPr>
            <a:endParaRPr lang="en-US" sz="2800" dirty="0"/>
          </a:p>
          <a:p>
            <a:pPr marL="376238" lvl="2" indent="-282575"/>
            <a:r>
              <a:rPr lang="en-US" sz="2800" dirty="0"/>
              <a:t>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63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3663" lvl="1" indent="442913">
              <a:buFont typeface="Wingdings" pitchFamily="2" charset="2"/>
              <a:buChar char="Ø"/>
            </a:pPr>
            <a:endParaRPr lang="en-US" sz="2000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24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CC72D-C44D-564F-7C91-9895B92179C9}"/>
              </a:ext>
            </a:extLst>
          </p:cNvPr>
          <p:cNvSpPr txBox="1"/>
          <p:nvPr/>
        </p:nvSpPr>
        <p:spPr>
          <a:xfrm>
            <a:off x="4132162" y="2974694"/>
            <a:ext cx="4606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ookman Old Style" panose="02050604050505020204" pitchFamily="18" charset="0"/>
              </a:rPr>
              <a:t>THANK YOU</a:t>
            </a:r>
            <a:endParaRPr lang="en-IN" sz="4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C4B0-878E-00D5-C243-D10105E1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INTRODUCTION</a:t>
            </a:r>
            <a:endParaRPr lang="en-IN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20C8-D49B-A655-8DE6-06105E52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"fee report of Students" has been developed to override the problems prevailing in the practise manual system.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efficient storage of student records to properly manage the fee records of the students. And it also generate messages for due balances 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instudents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7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1E48-F9B9-444A-3A23-D390FF5F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objective</a:t>
            </a:r>
            <a:endParaRPr lang="en-IN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9325-56F2-D30B-05EC-8D7E3FC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fee report software where admin can add/view/delete accountant and accountant can add/view/edit/delete student, check due fee and logout.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6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D1F1-9431-CF98-382F-8AAB8026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erdana"/>
              </a:rPr>
              <a:t>Users of the System</a:t>
            </a:r>
            <a:br>
              <a:rPr lang="en-IN" b="0" i="0" dirty="0">
                <a:solidFill>
                  <a:srgbClr val="008000"/>
                </a:solidFill>
                <a:effectLst/>
                <a:latin typeface="erdana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BBE9-D746-0D97-3AE1-180B0D76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Accountant</a:t>
            </a:r>
          </a:p>
          <a:p>
            <a:r>
              <a:rPr lang="en-I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5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875-6D9F-BCB1-5620-B1B1C44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Software Requirements</a:t>
            </a:r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5D52-77BA-9D80-A0B9-E8C25585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738757"/>
          </a:xfrm>
        </p:spPr>
        <p:txBody>
          <a:bodyPr>
            <a:normAutofit/>
          </a:bodyPr>
          <a:lstStyle/>
          <a:p>
            <a:r>
              <a:rPr lang="en-US" sz="2400" dirty="0"/>
              <a:t>Eclipse IDE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5CD3-F14A-5900-60BE-FAEC2CD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HARDWARE REQUIREMENTS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DBB7-25BC-828E-6EB0-A899163C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10 or above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4GB or above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532E-A4B0-F46A-DA99-D73451AE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USECASE DIAGRAM</a:t>
            </a:r>
            <a:endParaRPr lang="en-IN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EC93F-8B91-88D3-3727-1862C4BBE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44" y="1964267"/>
            <a:ext cx="8331200" cy="4089214"/>
          </a:xfrm>
        </p:spPr>
      </p:pic>
    </p:spTree>
    <p:extLst>
      <p:ext uri="{BB962C8B-B14F-4D97-AF65-F5344CB8AC3E}">
        <p14:creationId xmlns:p14="http://schemas.microsoft.com/office/powerpoint/2010/main" val="397382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FE6BC-EDEE-11D9-0510-72C6CBE1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2" y="0"/>
            <a:ext cx="45624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886DD7-4A1B-83EB-D360-004CD6BEDF32}"/>
              </a:ext>
            </a:extLst>
          </p:cNvPr>
          <p:cNvSpPr txBox="1"/>
          <p:nvPr/>
        </p:nvSpPr>
        <p:spPr>
          <a:xfrm>
            <a:off x="214488" y="316089"/>
            <a:ext cx="308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OUTPUT</a:t>
            </a:r>
            <a:endParaRPr lang="en-IN" sz="3200" dirty="0">
              <a:solidFill>
                <a:srgbClr val="FF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58194-581A-8A87-38B2-BED2E004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863"/>
            <a:ext cx="12090399" cy="52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2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190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erdana</vt:lpstr>
      <vt:lpstr>Gill Sans MT</vt:lpstr>
      <vt:lpstr>Times New Roman</vt:lpstr>
      <vt:lpstr>Verdana</vt:lpstr>
      <vt:lpstr>Wingdings</vt:lpstr>
      <vt:lpstr>Gallery</vt:lpstr>
      <vt:lpstr>Fee report of students</vt:lpstr>
      <vt:lpstr>INTRODUCTION</vt:lpstr>
      <vt:lpstr>objective</vt:lpstr>
      <vt:lpstr>Users of the System </vt:lpstr>
      <vt:lpstr>Software Requirements </vt:lpstr>
      <vt:lpstr>HARDWARE REQUIREMENTS</vt:lpstr>
      <vt:lpstr>USECASE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 report of students</dc:title>
  <dc:creator>Sravanthi ammu</dc:creator>
  <cp:lastModifiedBy>Sravanthi ammu</cp:lastModifiedBy>
  <cp:revision>16</cp:revision>
  <dcterms:created xsi:type="dcterms:W3CDTF">2022-07-04T05:32:18Z</dcterms:created>
  <dcterms:modified xsi:type="dcterms:W3CDTF">2022-07-04T06:37:38Z</dcterms:modified>
</cp:coreProperties>
</file>