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android.com/studio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android.com/" TargetMode="External"/><Relationship Id="rId3" Type="http://schemas.openxmlformats.org/officeDocument/2006/relationships/hyperlink" Target="https://www.youtube.com/watch?v=QAbQgLGKd3Y&amp;list=PL6gx4Cwl9DGBsvRxJJOzG4r4k_zLKrnx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Android…"/>
          <p:cNvSpPr txBox="1"/>
          <p:nvPr>
            <p:ph type="ctrTitle"/>
          </p:nvPr>
        </p:nvSpPr>
        <p:spPr>
          <a:xfrm>
            <a:off x="1270000" y="4174480"/>
            <a:ext cx="10958414" cy="3311178"/>
          </a:xfrm>
          <a:prstGeom prst="rect">
            <a:avLst/>
          </a:prstGeom>
        </p:spPr>
        <p:txBody>
          <a:bodyPr/>
          <a:lstStyle/>
          <a:p>
            <a:pPr defTabSz="572516">
              <a:defRPr sz="7840"/>
            </a:pPr>
            <a:r>
              <a:t>Introduction To Android</a:t>
            </a:r>
          </a:p>
          <a:p>
            <a:pPr defTabSz="572516">
              <a:defRPr sz="7840"/>
            </a:pPr>
            <a:r>
              <a:t>#Day 1</a:t>
            </a:r>
          </a:p>
        </p:txBody>
      </p:sp>
      <p:pic>
        <p:nvPicPr>
          <p:cNvPr id="120" name="223d48faee36d065df7c8cff6bed450a.png" descr="223d48faee36d065df7c8cff6bed450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1150" y="-98078"/>
            <a:ext cx="4762500" cy="476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ANDROI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13800"/>
              </a:lnSpc>
              <a:spcBef>
                <a:spcPts val="1200"/>
              </a:spcBef>
              <a:defRPr sz="5866">
                <a:solidFill>
                  <a:srgbClr val="04617B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WHAT IS ANDROID?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3" name="It is a open source software platform and operating system for mobile devices…"/>
          <p:cNvSpPr txBox="1"/>
          <p:nvPr>
            <p:ph type="body" idx="1"/>
          </p:nvPr>
        </p:nvSpPr>
        <p:spPr>
          <a:xfrm>
            <a:off x="563909" y="1988691"/>
            <a:ext cx="11488391" cy="6888609"/>
          </a:xfrm>
          <a:prstGeom prst="rect">
            <a:avLst/>
          </a:prstGeom>
        </p:spPr>
        <p:txBody>
          <a:bodyPr anchor="t"/>
          <a:lstStyle/>
          <a:p>
            <a:pPr marL="228600" indent="-228600" defTabSz="457200">
              <a:lnSpc>
                <a:spcPts val="6800"/>
              </a:lnSpc>
              <a:spcBef>
                <a:spcPts val="1200"/>
              </a:spcBef>
              <a:buSzPct val="100000"/>
              <a:defRPr sz="2933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is a open source software platform and operating system for mobile devices </a:t>
            </a:r>
          </a:p>
          <a:p>
            <a:pPr marL="228600" indent="-228600" defTabSz="457200">
              <a:lnSpc>
                <a:spcPts val="6800"/>
              </a:lnSpc>
              <a:spcBef>
                <a:spcPts val="1200"/>
              </a:spcBef>
              <a:buSzPct val="100000"/>
              <a:defRPr sz="2933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Based on the Linux kernel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28600" indent="-228600" defTabSz="457200">
              <a:lnSpc>
                <a:spcPts val="6800"/>
              </a:lnSpc>
              <a:spcBef>
                <a:spcPts val="1200"/>
              </a:spcBef>
              <a:buSzPct val="100000"/>
              <a:defRPr sz="2933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Developed by Google and later the Open Handset Alliance (OHA)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28600" indent="-228600" defTabSz="457200">
              <a:lnSpc>
                <a:spcPts val="6800"/>
              </a:lnSpc>
              <a:spcBef>
                <a:spcPts val="1200"/>
              </a:spcBef>
              <a:buSzPct val="100000"/>
              <a:defRPr sz="2933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Allows writing code in the Java ,C++ and Kotlin</a:t>
            </a:r>
          </a:p>
          <a:p>
            <a:pPr marL="228600" indent="-228600" defTabSz="457200">
              <a:lnSpc>
                <a:spcPts val="6800"/>
              </a:lnSpc>
              <a:spcBef>
                <a:spcPts val="1200"/>
              </a:spcBef>
              <a:buSzPct val="100000"/>
              <a:defRPr sz="2933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Android has its own virtual machine,ART(Android Run Time) earlier  DVM(Dalvik Virtual Machine),which is used for executing the android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android-stack_2x.png" descr="android-stack_2x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4533" r="0" b="24533"/>
          <a:stretch>
            <a:fillRect/>
          </a:stretch>
        </p:blipFill>
        <p:spPr>
          <a:xfrm>
            <a:off x="518517" y="765026"/>
            <a:ext cx="11967832" cy="8975874"/>
          </a:xfrm>
          <a:prstGeom prst="rect">
            <a:avLst/>
          </a:prstGeom>
        </p:spPr>
      </p:pic>
      <p:sp>
        <p:nvSpPr>
          <p:cNvPr id="126" name="Android Architecture"/>
          <p:cNvSpPr txBox="1"/>
          <p:nvPr/>
        </p:nvSpPr>
        <p:spPr>
          <a:xfrm>
            <a:off x="5128666" y="213970"/>
            <a:ext cx="31284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Android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upported  Platfo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Supported  Platforms</a:t>
            </a:r>
          </a:p>
        </p:txBody>
      </p:sp>
      <p:sp>
        <p:nvSpPr>
          <p:cNvPr id="129" name="Smartphone 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Smartphone OS</a:t>
            </a:r>
          </a:p>
          <a:p>
            <a:pPr/>
            <a:r>
              <a:t>Wear OS</a:t>
            </a:r>
          </a:p>
          <a:p>
            <a:pPr/>
            <a:r>
              <a:t>Android TV</a:t>
            </a:r>
          </a:p>
          <a:p>
            <a:pPr/>
            <a:r>
              <a:t>Android Auto</a:t>
            </a:r>
          </a:p>
          <a:p>
            <a:pPr/>
            <a:r>
              <a:t>Android Things</a:t>
            </a:r>
          </a:p>
          <a:p>
            <a:pPr/>
            <a:r>
              <a:t>Chrome OS Devices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maxresdefault.jpg" descr="maxres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69925"/>
            <a:ext cx="13004800" cy="731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ANDROID VERSIONS"/>
          <p:cNvSpPr txBox="1"/>
          <p:nvPr/>
        </p:nvSpPr>
        <p:spPr>
          <a:xfrm>
            <a:off x="4864709" y="499720"/>
            <a:ext cx="327538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ANDROID VERSIONS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1956" y="7972470"/>
            <a:ext cx="2600888" cy="1625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ndroid Studio 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Android Studio Installation</a:t>
            </a:r>
          </a:p>
        </p:txBody>
      </p:sp>
      <p:sp>
        <p:nvSpPr>
          <p:cNvPr id="136" name="Install JD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</a:p>
          <a:p>
            <a:pPr/>
            <a:r>
              <a:t>Install JDK</a:t>
            </a:r>
          </a:p>
          <a:p>
            <a:pPr/>
            <a:r>
              <a:t>Visit </a:t>
            </a:r>
            <a:r>
              <a:rPr u="sng">
                <a:hlinkClick r:id="rId2" invalidUrl="" action="" tgtFrame="" tooltip="" history="1" highlightClick="0" endSnd="0"/>
              </a:rPr>
              <a:t>https://developer.android.com/studio/</a:t>
            </a:r>
            <a:r>
              <a:t> and get Android Studio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mponents of Android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1310">
              <a:defRPr sz="4400"/>
            </a:pPr>
            <a:r>
              <a:t>Components of Android Application</a:t>
            </a:r>
          </a:p>
          <a:p>
            <a:pPr defTabSz="321310">
              <a:defRPr sz="4400"/>
            </a:pPr>
          </a:p>
        </p:txBody>
      </p:sp>
      <p:sp>
        <p:nvSpPr>
          <p:cNvPr id="139" name="Activi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28600" indent="-228600">
              <a:buSzPct val="100000"/>
              <a:buAutoNum type="arabicPeriod" startAt="1"/>
            </a:pPr>
            <a:r>
              <a:t>Activities</a:t>
            </a:r>
          </a:p>
          <a:p>
            <a:pPr marL="228600" indent="-228600">
              <a:buSzPct val="100000"/>
              <a:buAutoNum type="arabicPeriod" startAt="1"/>
            </a:pPr>
            <a:r>
              <a:t>Services</a:t>
            </a:r>
          </a:p>
          <a:p>
            <a:pPr marL="228600" indent="-228600">
              <a:buSzPct val="100000"/>
              <a:buAutoNum type="arabicPeriod" startAt="1"/>
            </a:pPr>
            <a:r>
              <a:t>Broadcast Receivers</a:t>
            </a:r>
          </a:p>
          <a:p>
            <a:pPr marL="228600" indent="-228600">
              <a:buSzPct val="100000"/>
              <a:buAutoNum type="arabicPeriod" startAt="1"/>
            </a:pPr>
            <a:r>
              <a:t>Content Providers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ello World Applicat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defRPr sz="7440"/>
            </a:pPr>
            <a:r>
              <a:t>Hello World Application</a:t>
            </a:r>
          </a:p>
          <a:p>
            <a:pPr defTabSz="543305">
              <a:defRPr sz="7440"/>
            </a:pPr>
            <a:r>
              <a:t>(Demo)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144" name="https://developer.android.co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https://developer.android.com/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https://www.youtube.com/watch?v=QAbQgLGKd3Y&amp;list=PL6gx4Cwl9DGBsvRxJJOzG4r4k_zLKrnxl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