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352" y="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7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ftr" idx="5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6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 idx="7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9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3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0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6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6/13/2024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5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avanthi358/sravanthi.git" TargetMode="External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>
              <a:off x="742949" y="1381124"/>
              <a:ext cx="1228724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838325" y="1104900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7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>
            <a:off x="-1540300" y="2939041"/>
            <a:ext cx="9632985" cy="5091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spc="15" dirty="0">
                <a:solidFill>
                  <a:schemeClr val="tx1"/>
                </a:solidFill>
              </a:rPr>
              <a:t>V. </a:t>
            </a:r>
            <a:r>
              <a:rPr lang="en-US" altLang="zh-CN" sz="32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SRAVANTHI</a:t>
            </a:r>
            <a:endParaRPr lang="zh-CN" altLang="en-US" sz="3200" b="0" i="0" u="none" strike="noStrike" kern="1200" cap="none" spc="15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>
            <a:off x="8590663" y="6139469"/>
            <a:ext cx="68333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2815083" y="3709988"/>
            <a:ext cx="3007252" cy="3746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- 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Project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3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4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97274" y="1666874"/>
            <a:ext cx="3007252" cy="449694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812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>
            <a:off x="752474" y="632638"/>
            <a:ext cx="35966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>
            <a:off x="623455" y="1856611"/>
            <a:ext cx="7927652" cy="2225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Coupled with a sophisticated GUI, harmonizes advanced keylogging functionalities with an appealing user interface. This integration seamlessly captures keystrokes while presenting a visually engaging user experience.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The provided solution gives the following output 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6890" y="3491529"/>
            <a:ext cx="1872983" cy="22187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10800000" flipV="1">
            <a:off x="3076442" y="3725931"/>
            <a:ext cx="5305550" cy="62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After executing key_log.txt text fikr is created.It consists the following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92462" y="4731301"/>
            <a:ext cx="5073512" cy="8624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132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537883" y="493673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CONCLUSION 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>
            <a:off x="2762760" y="2136338"/>
            <a:ext cx="6992469" cy="2758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Keylogger , enriched with a sleek GUI, epitomizes the synergy of cutting-edge keystroke capture and visually captivating user interaction. This fusion of advanced functionality and elegant design culminates in a distinctive and compelling tool for keystroke monitoring and recording.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The seamless integration of powerful features and aesthetic appeal sets your keylogger project apart, offering a sophisticated and innovative solution for user engagement and data monitoring.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7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739" y="1728236"/>
            <a:ext cx="2396021" cy="37192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30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>
            <a:off x="4655800" y="2670811"/>
            <a:ext cx="10681335" cy="7581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 LINK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pic>
        <p:nvPicPr>
          <p:cNvPr id="17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8805" y="1415527"/>
            <a:ext cx="2074822" cy="35843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782786B5-A870-B0A8-BC8C-A7F85413866F}"/>
              </a:ext>
            </a:extLst>
          </p:cNvPr>
          <p:cNvSpPr txBox="1"/>
          <p:nvPr/>
        </p:nvSpPr>
        <p:spPr>
          <a:xfrm>
            <a:off x="4104569" y="3760622"/>
            <a:ext cx="767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</a:t>
            </a:r>
            <a:r>
              <a:rPr lang="en-US" dirty="0"/>
              <a:t>://github.com/Sravanthi358/sravanthi.git</a:t>
            </a:r>
          </a:p>
        </p:txBody>
      </p:sp>
    </p:spTree>
    <p:extLst>
      <p:ext uri="{BB962C8B-B14F-4D97-AF65-F5344CB8AC3E}">
        <p14:creationId xmlns:p14="http://schemas.microsoft.com/office/powerpoint/2010/main" val="91421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0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1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KEYLOGGER</a:t>
            </a:r>
            <a:br>
              <a:rPr lang="zh-CN" altLang="en-US" sz="425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0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>
            <a:off x="709630" y="1969181"/>
            <a:ext cx="6447728" cy="2225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 keylogger is a type of software or hardware that records the keystrokes on a computer or device. It can capture everything you type, including passwords, messages, and other sensitive information.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Keyloggers are sometimes used for legitimate purposes like monitoring children’s online activities or employee productivity.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4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0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>
            <a:off x="2131714" y="1173561"/>
            <a:ext cx="3009899" cy="5562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G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>
            <a:off x="2128352" y="2488748"/>
            <a:ext cx="6962689" cy="22250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An introduction highlighting the importance of keyloggers, followed by a detailed exploration of project objectives, technical intricacies of key press capture, and the functionality of logging keystrokes to both text and JSON files.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The agenda includes a demonstration of the GUI interface, a discussion on ethical considerations surrounding keyloggers, and a live showcase of the keylogger in operation.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6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>
            <a:off x="834071" y="575054"/>
            <a:ext cx="7031640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>
            <a:off x="834071" y="1857375"/>
            <a:ext cx="7031640" cy="2491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Develop a sophisticated keylogger using Python, integrating the `pynput` library for key press monitoring and a user-friendly GUI designed with `tkinter`. The key objective is to create a secure and efficient keylogging tool that can accurately record and store keystrokes in various file formats. This endeavor seeks to address the need for a reliable keylogging solution that balances technical complexity with user accessibility, ensuring data integrity and ethical usage in the realm of cybersecurity and software development.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7450706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none" spc="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528867" y="2244626"/>
            <a:ext cx="8129358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Imagine delving into the realm of cybersecurity by crafting a cutting-edge Python keylogger enriched with a sleek graphical interface using `tkinter`. This project embarks on a journey to blend the art of key press monitoring with the science of user-friendly design, culminating in a dynamic tool that captures keystrokes with precision and presents them in a visually engaging format.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By harmonizing technical prowess with aesthetic appeal, this endeavor not only enhances data logging efficiency but also elevates the user experience, offering a novel perspective on the intersection of functionality and style in software development.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10800000" flipV="1">
            <a:off x="723900" y="870374"/>
            <a:ext cx="7149114" cy="5091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6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矩形"/>
          <p:cNvSpPr>
            <a:spLocks/>
          </p:cNvSpPr>
          <p:nvPr/>
        </p:nvSpPr>
        <p:spPr>
          <a:xfrm>
            <a:off x="739774" y="6473336"/>
            <a:ext cx="1798955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>
            <a:off x="723900" y="2032391"/>
            <a:ext cx="7845543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The end users of this project could include cybersecurity professionals, software developers, ethical hackers, and individuals seeking to monitor and log keystrokes for security or productivity purposes.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Additionally, students or researchers interested in cybersecurity concepts and Python programming may also find this project beneficial for learning and experimentation. The user-friendly GUI aspect could attract individuals who prefer a visually appealing and intuitive interface for interacting with the keylogging tool.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812" y="1914464"/>
            <a:ext cx="1821466" cy="35231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191428" y="511604"/>
            <a:ext cx="10113909" cy="1099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-4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Y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9" name="矩形"/>
          <p:cNvSpPr>
            <a:spLocks/>
          </p:cNvSpPr>
          <p:nvPr/>
        </p:nvSpPr>
        <p:spPr>
          <a:xfrm>
            <a:off x="739774" y="6473336"/>
            <a:ext cx="1798955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>
            <a:off x="2949271" y="1914464"/>
            <a:ext cx="5895618" cy="62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Developing a slotion for keylogger using pyinput and jsonlib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2263" y="2459238"/>
            <a:ext cx="2473601" cy="38737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42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9025" y="2449137"/>
            <a:ext cx="2601595" cy="38838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294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>
            <a:off x="2267585" y="923878"/>
            <a:ext cx="754316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WOW</a:t>
            </a:r>
            <a:r>
              <a:rPr lang="en-US" altLang="zh-CN" sz="4250" b="0" i="0" u="none" strike="noStrike" kern="1200" cap="none" spc="8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MY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2756648" y="2293313"/>
            <a:ext cx="6100074" cy="3558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The wow factor in Python keylogger project solution lies in the seamless integration of advanced keylogging functionality with a visually appealing GUI interface. By combining the technical sophistication of key press monitoring with the user-friendly design of `tkinter`, not only excels in data capture accuracy but also enhances the overall user experience.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This harmonious blend of powerful functionality and elegant presentation sets your keylogger solution apart, offering a compelling and innovative approach to keystroke logging in the realm of cybersecurity and software development.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874078" y="438275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MODULES 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>
            <a:off x="752474" y="1584841"/>
            <a:ext cx="8705850" cy="3558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Keylogger Module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This module will handle the keylogging functionality using the `pynput` library to monitor and record keystrokes.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GUI Module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The GUI module will be responsible for creating the graphical user interface using `tkinter` to provide a visually appealing way for users to interact with the keylogger.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Pynput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`pynput` is a Python library that enables you to control and monitor input                 devices such as the mouse and keyboard.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jsonlib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The standard library for working with JSON data in Python is called `json`. It provides functions for encoding Python objects into JSON strings and decoding JSON strings into Python objects.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</TotalTime>
  <Words>803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V. SRAVANTHI</vt:lpstr>
      <vt:lpstr>KEYLOGGER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MY SOLUTION</vt:lpstr>
      <vt:lpstr>PowerPoint Presentation</vt:lpstr>
      <vt:lpstr>RESULTS</vt:lpstr>
      <vt:lpstr>CONCLUSION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K.Lakshmi</dc:title>
  <dc:creator>maneesha</dc:creator>
  <cp:lastModifiedBy>sravanthivasamsetti7@gmail.com</cp:lastModifiedBy>
  <cp:revision>8</cp:revision>
  <dcterms:created xsi:type="dcterms:W3CDTF">2024-06-03T05:48:59Z</dcterms:created>
  <dcterms:modified xsi:type="dcterms:W3CDTF">2024-06-13T07:53:53Z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