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5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46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6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8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5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93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10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5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E3D3EF-6481-44E5-967B-29B13235628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9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5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E3D3EF-6481-44E5-967B-29B13235628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91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C32551-356D-4083-B7A6-D8D379D5D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02" y="2143670"/>
            <a:ext cx="7211629" cy="4056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Install Power BI Desktop and share the final screenshot of the report view page which appears when power desktop starts.</a:t>
            </a: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 View Page. </a:t>
            </a: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Prepare a document and with the following screenshot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Report View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52D1E0D-7F3B-4056-92B0-FBD81A658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38" y="1752005"/>
            <a:ext cx="7948001" cy="44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4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II . Data View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8E8ADA-DC86-45BB-A0B8-AFF52A782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99" y="1546622"/>
            <a:ext cx="8315325" cy="46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 . Model View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8ECF16-FCD5-4394-AB27-B177F43D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678067"/>
            <a:ext cx="8023239" cy="45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 . Power Query Editor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0B48799-A6E5-4D4A-9ED1-553ABFACF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1510355"/>
            <a:ext cx="8505825" cy="47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7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 . Advance Editor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8B39E5-B601-497F-B58A-8219388B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1333546"/>
            <a:ext cx="7195301" cy="48652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27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353540" y="1089861"/>
            <a:ext cx="919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Prepare a document with details of the following along with their price − Power BI Desktop − Power BI Pro − Power BI Premium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938BE1-ECEB-4149-91B4-F7B2FB82438F}"/>
              </a:ext>
            </a:extLst>
          </p:cNvPr>
          <p:cNvGrpSpPr/>
          <p:nvPr/>
        </p:nvGrpSpPr>
        <p:grpSpPr>
          <a:xfrm>
            <a:off x="1158095" y="2274751"/>
            <a:ext cx="9872664" cy="3754574"/>
            <a:chOff x="1047382" y="1820360"/>
            <a:chExt cx="9872664" cy="37545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E47528-D4B9-412D-9C5E-7DD37CC130EB}"/>
                </a:ext>
              </a:extLst>
            </p:cNvPr>
            <p:cNvSpPr txBox="1"/>
            <p:nvPr/>
          </p:nvSpPr>
          <p:spPr>
            <a:xfrm>
              <a:off x="4489861" y="1839156"/>
              <a:ext cx="284504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BI Pro </a:t>
              </a:r>
            </a:p>
            <a:p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is a self service BI tool works for collaborating, Publishing, Sharing &amp; Ad-hoc analysis.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Monthly price per user - $10</a:t>
              </a: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69FA1E-0FAE-4EA5-8E17-78BC41688B03}"/>
                </a:ext>
              </a:extLst>
            </p:cNvPr>
            <p:cNvSpPr txBox="1"/>
            <p:nvPr/>
          </p:nvSpPr>
          <p:spPr>
            <a:xfrm>
              <a:off x="7784839" y="1833978"/>
              <a:ext cx="3053133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BI Premium </a:t>
              </a:r>
            </a:p>
            <a:p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is an Enterprise BI, Big data analytics, Cloud &amp; On-Premises reporting tool.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It has advanced administration &amp; deployment controls.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Dedicated cloud compute &amp; storage resources.</a:t>
              </a:r>
            </a:p>
            <a:p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Monthly price per user - 				$5000</a:t>
              </a: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DA1D03-FEDA-417F-9702-83DD53B15E08}"/>
                </a:ext>
              </a:extLst>
            </p:cNvPr>
            <p:cNvSpPr txBox="1"/>
            <p:nvPr/>
          </p:nvSpPr>
          <p:spPr>
            <a:xfrm>
              <a:off x="1047382" y="1923051"/>
              <a:ext cx="284504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BI Desktop </a:t>
              </a:r>
            </a:p>
            <a:p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is a self service BI tool used for authoring reports &amp; prepare, model &amp; create data visualizations.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Monthly price per user - $0</a:t>
              </a: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C0D5029-56CB-4E37-91FC-8ED3E31E514D}"/>
                </a:ext>
              </a:extLst>
            </p:cNvPr>
            <p:cNvSpPr/>
            <p:nvPr/>
          </p:nvSpPr>
          <p:spPr>
            <a:xfrm>
              <a:off x="1047382" y="1820360"/>
              <a:ext cx="2845045" cy="25670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EDA5075-22FC-4EE5-9655-834BAEE8D7E4}"/>
                </a:ext>
              </a:extLst>
            </p:cNvPr>
            <p:cNvSpPr/>
            <p:nvPr/>
          </p:nvSpPr>
          <p:spPr>
            <a:xfrm>
              <a:off x="4416118" y="1820360"/>
              <a:ext cx="2845045" cy="25670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E003DE4-302C-41B5-9265-FF83D3254608}"/>
                </a:ext>
              </a:extLst>
            </p:cNvPr>
            <p:cNvSpPr/>
            <p:nvPr/>
          </p:nvSpPr>
          <p:spPr>
            <a:xfrm>
              <a:off x="7573412" y="1820360"/>
              <a:ext cx="3346634" cy="37545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20804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Gattu, Sravanthi (CW)</dc:creator>
  <cp:lastModifiedBy>Gattu, Sravanthi (CW)</cp:lastModifiedBy>
  <cp:revision>16</cp:revision>
  <dcterms:created xsi:type="dcterms:W3CDTF">2020-05-07T08:20:50Z</dcterms:created>
  <dcterms:modified xsi:type="dcterms:W3CDTF">2020-05-07T11:23:07Z</dcterms:modified>
</cp:coreProperties>
</file>