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6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E3D3EF-6481-44E5-967B-29B132356283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B327B3-A3FE-4C62-8722-075FCCADED0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Employee Data and do the following: -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Steps to connect to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data.</a:t>
            </a:r>
          </a:p>
          <a:p>
            <a:pPr lvl="0" defTabSz="45720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page -&gt; Get Data -&gt; Excel -&gt; Select the required file -&gt; Open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B293EE-D122-4B96-96A1-918EF9EF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5" y="2496030"/>
            <a:ext cx="5185674" cy="3817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9A62B-5B2D-41D5-8AAA-48CB6062D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8" y="2496030"/>
            <a:ext cx="5185675" cy="3839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 the column CITY and separate the code associate with each city like - Allahabad[AL2] should be only Allahabad and [A2] will be separate.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-&gt;Home -&gt; Split Column -&gt; By Delimiter -&gt; Enter ‘[‘ &amp; select ‘Left-most delimiter -&gt;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E87E4-245F-458B-8093-E8064286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2" y="2576704"/>
            <a:ext cx="576667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B15347-7A3C-4D9B-B37A-03A25EE7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2" y="3691129"/>
            <a:ext cx="5766675" cy="262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73BC3-A883-43D3-9F78-8D723604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87" y="2576704"/>
            <a:ext cx="5312001" cy="373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57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 the column CITY and separate the code associate with each city like - Allahabad[AL2] should be only Allahabad and [A2] will be separate.</a:t>
            </a:r>
          </a:p>
          <a:p>
            <a:pPr marL="342900" lvl="0" indent="-342900" defTabSz="457200"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F7432-0CC9-4BAE-8F77-0AB4B6AE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7" y="2327562"/>
            <a:ext cx="7408985" cy="3701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91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Extract the first name from EMPLOYEE NAME column and transform the column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pPr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-&gt;Home -&gt; Split Column -&gt; By Delimiter -&gt; Enter ‘space‘ &amp; select ‘Left-most delimiter -&gt; 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67FB1-4F2D-45BD-920B-5F5B40A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2576704"/>
            <a:ext cx="581977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7A4EDE-9702-4431-9378-155AF215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2" y="3820798"/>
            <a:ext cx="5847474" cy="2513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DBEE3-A522-47B2-B736-AA765D20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326" y="2576704"/>
            <a:ext cx="5302105" cy="3737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6C8C1-8E9E-4E05-BF7A-A8F2C7A35591}"/>
              </a:ext>
            </a:extLst>
          </p:cNvPr>
          <p:cNvSpPr txBox="1"/>
          <p:nvPr/>
        </p:nvSpPr>
        <p:spPr>
          <a:xfrm>
            <a:off x="8232530" y="2167674"/>
            <a:ext cx="117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Extract the first name from EMPLOYEE NAME column and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column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pPr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-&gt; Right click -&gt; Transform -&gt; UPPERCASE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6C8C1-8E9E-4E05-BF7A-A8F2C7A35591}"/>
              </a:ext>
            </a:extLst>
          </p:cNvPr>
          <p:cNvSpPr txBox="1"/>
          <p:nvPr/>
        </p:nvSpPr>
        <p:spPr>
          <a:xfrm>
            <a:off x="8329246" y="1862733"/>
            <a:ext cx="117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153D12-6979-4379-BD38-109EE276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2" y="2277209"/>
            <a:ext cx="5914995" cy="4055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DB5CE-AD6B-43B8-831B-9A692190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47" y="2274733"/>
            <a:ext cx="5326141" cy="4039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36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Using the JOINING DATE column extract the Year and no. of days for that month</a:t>
            </a:r>
          </a:p>
          <a:p>
            <a:pPr lvl="0" defTabSz="457200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for extracting the date :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date column -&gt; Add column -&gt; Date -&gt; Year -&gt; Year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C0CFD3-5220-4484-9D21-39E9DEF3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2" y="2388108"/>
            <a:ext cx="5583388" cy="3989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459012-C50E-4110-9F65-A307AB65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40" y="2385632"/>
            <a:ext cx="5581838" cy="3946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175DC-005C-4B32-941D-7696B2C9CDBD}"/>
              </a:ext>
            </a:extLst>
          </p:cNvPr>
          <p:cNvSpPr txBox="1"/>
          <p:nvPr/>
        </p:nvSpPr>
        <p:spPr>
          <a:xfrm>
            <a:off x="8325016" y="2029004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7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Using the JOINING DATE column extract the Year and no. of days for that month</a:t>
            </a:r>
          </a:p>
          <a:p>
            <a:pPr lvl="0" defTabSz="457200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for extracting the number of days for that month :</a:t>
            </a:r>
          </a:p>
          <a:p>
            <a:pPr lvl="0" defTabSz="45720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 the date column -&gt; Add column -&gt; Date -&gt; Month -&gt; Dates in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175DC-005C-4B32-941D-7696B2C9CDBD}"/>
              </a:ext>
            </a:extLst>
          </p:cNvPr>
          <p:cNvSpPr txBox="1"/>
          <p:nvPr/>
        </p:nvSpPr>
        <p:spPr>
          <a:xfrm>
            <a:off x="8325016" y="2029004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5EEF48-AE07-4B9C-BA01-386FB573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3" y="2377618"/>
            <a:ext cx="5618988" cy="4000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54A62-1F64-49EA-AE90-BEAE04C8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98337"/>
            <a:ext cx="5618988" cy="3933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04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1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0511F-3DD7-4B2B-A63C-7D6764072D8B}"/>
              </a:ext>
            </a:extLst>
          </p:cNvPr>
          <p:cNvSpPr txBox="1"/>
          <p:nvPr/>
        </p:nvSpPr>
        <p:spPr>
          <a:xfrm>
            <a:off x="1419225" y="828675"/>
            <a:ext cx="919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Create a visual of your choice and show the how much salary has been paid to each state and which state has lowest payout.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6C8C1-8E9E-4E05-BF7A-A8F2C7A35591}"/>
              </a:ext>
            </a:extLst>
          </p:cNvPr>
          <p:cNvSpPr txBox="1"/>
          <p:nvPr/>
        </p:nvSpPr>
        <p:spPr>
          <a:xfrm>
            <a:off x="1419225" y="1331178"/>
            <a:ext cx="9826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 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 Tree Map -Visualize -&gt; Tree map -&gt; Drag ‘State’ to group &amp; ‘Salary’ to Values</a:t>
            </a: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Data Table 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 -&gt; Table -&gt; Drag ‘State’  &amp; ‘Salary’ to Values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DABA78-DDE7-4D81-B213-55895617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76" y="2737548"/>
            <a:ext cx="2362200" cy="3594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5A225-60F2-4B32-B02C-7A631DCD7A4F}"/>
              </a:ext>
            </a:extLst>
          </p:cNvPr>
          <p:cNvSpPr txBox="1"/>
          <p:nvPr/>
        </p:nvSpPr>
        <p:spPr>
          <a:xfrm>
            <a:off x="1419225" y="2192952"/>
            <a:ext cx="749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Assam &amp; Chhattisgarh has the employees with lowest salary – 570000.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B83BB-8DB3-489B-A6AF-368D7629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4" y="2737548"/>
            <a:ext cx="7110777" cy="35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0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353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44</cp:revision>
  <dcterms:created xsi:type="dcterms:W3CDTF">2020-05-08T06:22:59Z</dcterms:created>
  <dcterms:modified xsi:type="dcterms:W3CDTF">2020-05-09T13:20:48Z</dcterms:modified>
</cp:coreProperties>
</file>