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3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6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3D3EF-6481-44E5-967B-29B13235628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I. Connect to the Store Sales Data and do the following: -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Steps to connect to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data.</a:t>
            </a:r>
          </a:p>
          <a:p>
            <a:pPr lvl="0" defTabSz="45720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page -&gt; Get Data -&gt; Excel -&gt; Select the required file -&gt; Open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B293EE-D122-4B96-96A1-918EF9EF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2496030"/>
            <a:ext cx="4607169" cy="3648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30349-E737-497C-A635-393ABB54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11" y="2496031"/>
            <a:ext cx="5413828" cy="3598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72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1B358-3C7B-451A-BD81-95E2685E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2" y="923192"/>
            <a:ext cx="5528134" cy="5443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0F082-5011-4414-8B11-738B6E29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46" y="955196"/>
            <a:ext cx="5711422" cy="5411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77AA93-858B-4604-801A-9C00FFA7B626}"/>
              </a:ext>
            </a:extLst>
          </p:cNvPr>
          <p:cNvSpPr/>
          <p:nvPr/>
        </p:nvSpPr>
        <p:spPr>
          <a:xfrm>
            <a:off x="2330140" y="5468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South Region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D1C86-4BAF-4BB4-9595-E70EC90F845E}"/>
              </a:ext>
            </a:extLst>
          </p:cNvPr>
          <p:cNvSpPr/>
          <p:nvPr/>
        </p:nvSpPr>
        <p:spPr>
          <a:xfrm>
            <a:off x="8031052" y="620330"/>
            <a:ext cx="1365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West Region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366471" y="836229"/>
            <a:ext cx="919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 defTabSz="457200">
              <a:buAutoNum type="romanU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Remove all the blank rows</a:t>
            </a:r>
          </a:p>
          <a:p>
            <a:pPr marL="400050" lvl="0" indent="-400050" defTabSz="457200">
              <a:buAutoNum type="romanUcPeriod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to remove the blank rows in Power query editor</a:t>
            </a:r>
          </a:p>
          <a:p>
            <a:pPr lvl="0" defTabSz="457200"/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Tab -&gt; Remove Rows -&gt; Remove Top Rows 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Enter 3 in Number of rows as the first three rows has null values -&gt; OK</a:t>
            </a:r>
          </a:p>
          <a:p>
            <a:pPr lvl="0" defTabSz="457200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235671-AF6F-40F6-913E-F2064DE06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13" y="2625171"/>
            <a:ext cx="5231423" cy="2178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A3B2A-AED2-493D-AA49-2DEE0C5B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3" y="4700048"/>
            <a:ext cx="5231423" cy="1634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03F54-BAD8-458B-9815-E3E917D6B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366" y="3020100"/>
            <a:ext cx="5437688" cy="3311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2CBE9-5040-4024-BF25-038AA1B4D9F7}"/>
              </a:ext>
            </a:extLst>
          </p:cNvPr>
          <p:cNvSpPr txBox="1"/>
          <p:nvPr/>
        </p:nvSpPr>
        <p:spPr>
          <a:xfrm>
            <a:off x="7897665" y="2653410"/>
            <a:ext cx="33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post removal of rows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 . Update the column header if they are not updated</a:t>
            </a:r>
          </a:p>
          <a:p>
            <a:pPr lvl="0" defTabSz="45720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to use first row as header column</a:t>
            </a:r>
          </a:p>
          <a:p>
            <a:pPr lvl="0" defTabSz="45720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-&gt; Use first row as header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19B83-7974-435A-91F8-59A4D19C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7" y="2552700"/>
            <a:ext cx="4543425" cy="237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322C4-EA12-4EAB-9F09-A9A31DD6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460" y="2155151"/>
            <a:ext cx="6297461" cy="4176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F4043F-8E0E-4C55-8079-0C36D11DE93C}"/>
              </a:ext>
            </a:extLst>
          </p:cNvPr>
          <p:cNvSpPr/>
          <p:nvPr/>
        </p:nvSpPr>
        <p:spPr>
          <a:xfrm>
            <a:off x="7087570" y="1784581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post using first row as header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6" y="828675"/>
            <a:ext cx="5528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 . Create a text table and show the sales in terms of - Customers - Product Category – Regions</a:t>
            </a:r>
          </a:p>
          <a:p>
            <a:pPr lvl="0" defTabSz="45720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-&gt; Table -&gt;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Name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Values filed.</a:t>
            </a:r>
          </a:p>
          <a:p>
            <a:pPr lvl="0" defTabSz="457200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376E5-07C7-4E7F-B80F-586281C2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87" y="828675"/>
            <a:ext cx="4168088" cy="5537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212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I. Create a line and Clustered Column Chart showing the Sales and Discount as per the State or Province </a:t>
            </a:r>
          </a:p>
          <a:p>
            <a:pPr lvl="0" defTabSz="457200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-&gt; Clustered Column Chart -&gt;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Drag ‘State or Province’ to Axis, ‘Sales &amp; Discount’ to values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-&gt; Line Chart -&gt;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Drag ‘State or Province’ to Axis, ‘Sales’ to Values &amp;  ‘Discount’ to Y2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4C6BA-2398-4567-82F2-5A9E337E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8" y="3198492"/>
            <a:ext cx="5468953" cy="3115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C20BC-1D21-42AF-9EA0-48512411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4" y="3217638"/>
            <a:ext cx="5124450" cy="311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08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Which state has the highest sales in terms Technology</a:t>
            </a:r>
          </a:p>
          <a:p>
            <a:pPr lvl="0" defTabSz="45720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-&gt; Map -&gt;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Drag ‘State or Province’ to Location, ‘Product Category’ to Legend &amp; ‘Sales’ to Size</a:t>
            </a:r>
          </a:p>
          <a:p>
            <a:pPr lvl="0" defTabSz="457200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California has the highest sales in Technology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defTabSz="457200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E94C205-9421-47D0-BF96-259B02A08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19" y="2583001"/>
            <a:ext cx="9097950" cy="35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Create a Donut Chart showing sales in terms of Product category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-&gt; Clustered Column Chart -&gt;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Drag ‘Product Category’ to Legend, ‘Sales’ to values 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E9997-81EF-4748-A849-F3A96AD7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5" y="2306003"/>
            <a:ext cx="6275381" cy="3870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46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322509" y="629942"/>
            <a:ext cx="919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Create a Slicer and show the regions in dropdown. See how all the visuals mentioned above behaving when a particular region is selected.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C7D20-427D-4AAF-8B6C-B35064FC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1799646"/>
            <a:ext cx="7983415" cy="4487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5CECE-7395-44B9-9F80-078D12BFD353}"/>
              </a:ext>
            </a:extLst>
          </p:cNvPr>
          <p:cNvSpPr txBox="1"/>
          <p:nvPr/>
        </p:nvSpPr>
        <p:spPr>
          <a:xfrm>
            <a:off x="4572000" y="1450731"/>
            <a:ext cx="210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Overall dashboard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6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E4619-FB2F-4E7E-939A-0681D8E5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2" y="944579"/>
            <a:ext cx="5714237" cy="541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A2B8FF-689F-4181-A3E3-F24C1416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959726"/>
            <a:ext cx="5523737" cy="5422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4F3A06-A447-4D98-9D35-DBDB989BB696}"/>
              </a:ext>
            </a:extLst>
          </p:cNvPr>
          <p:cNvSpPr/>
          <p:nvPr/>
        </p:nvSpPr>
        <p:spPr>
          <a:xfrm>
            <a:off x="7869959" y="603724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East Region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5743F-35A9-4238-BD17-88A6D18895F2}"/>
              </a:ext>
            </a:extLst>
          </p:cNvPr>
          <p:cNvSpPr/>
          <p:nvPr/>
        </p:nvSpPr>
        <p:spPr>
          <a:xfrm>
            <a:off x="1946874" y="554863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Central Region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07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Gattu, Sravanthi (CW)</dc:creator>
  <cp:lastModifiedBy>Gattu, Sravanthi (CW)</cp:lastModifiedBy>
  <cp:revision>22</cp:revision>
  <dcterms:created xsi:type="dcterms:W3CDTF">2020-05-08T06:22:59Z</dcterms:created>
  <dcterms:modified xsi:type="dcterms:W3CDTF">2020-05-08T09:57:54Z</dcterms:modified>
</cp:coreProperties>
</file>