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307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F64AB-F6FF-473A-84D3-BF2464F4813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9103B-F83F-4A5F-978B-94AC7A28F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3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Was not able to get the percentage values in the complete note. Request support in the same.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B248B2-44DB-4A57-8117-1C3176B3B6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4444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Was not able to get the percentage values in the complete note. Request support in the same.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B248B2-44DB-4A57-8117-1C3176B3B6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364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Was not able to get the same as shown in the file shared by Amit.  Request support in the same.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B248B2-44DB-4A57-8117-1C3176B3B6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6914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Was not able to get the percentage values in the complete note. Request support in the same.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B248B2-44DB-4A57-8117-1C3176B3B6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6862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B248B2-44DB-4A57-8117-1C3176B3B6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289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B248B2-44DB-4A57-8117-1C3176B3B6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8180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B248B2-44DB-4A57-8117-1C3176B3B6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493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03867B2-D4AB-4391-B329-7CA837C2BACE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4AD3605-CEE3-4E6A-8507-862BC46C2371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6294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67B2-D4AB-4391-B329-7CA837C2BACE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3605-CEE3-4E6A-8507-862BC46C23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393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103867B2-D4AB-4391-B329-7CA837C2BACE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4AD3605-CEE3-4E6A-8507-862BC46C2371}" type="slidenum">
              <a:rPr lang="en-GB" smtClean="0"/>
              <a:t>‹#›</a:t>
            </a:fld>
            <a:endParaRPr lang="en-GB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441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67B2-D4AB-4391-B329-7CA837C2BACE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3605-CEE3-4E6A-8507-862BC46C23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82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103867B2-D4AB-4391-B329-7CA837C2BACE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4AD3605-CEE3-4E6A-8507-862BC46C2371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771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67B2-D4AB-4391-B329-7CA837C2BACE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3605-CEE3-4E6A-8507-862BC46C23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88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67B2-D4AB-4391-B329-7CA837C2BACE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3605-CEE3-4E6A-8507-862BC46C23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51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67B2-D4AB-4391-B329-7CA837C2BACE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3605-CEE3-4E6A-8507-862BC46C23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73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67B2-D4AB-4391-B329-7CA837C2BACE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3605-CEE3-4E6A-8507-862BC46C23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5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67B2-D4AB-4391-B329-7CA837C2BACE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3605-CEE3-4E6A-8507-862BC46C23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81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67B2-D4AB-4391-B329-7CA837C2BACE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3605-CEE3-4E6A-8507-862BC46C23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0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03867B2-D4AB-4391-B329-7CA837C2BACE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4AD3605-CEE3-4E6A-8507-862BC46C2371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51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F78FC81-18D9-4F6D-BA5B-D5AFE48A4C5D}"/>
              </a:ext>
            </a:extLst>
          </p:cNvPr>
          <p:cNvSpPr/>
          <p:nvPr/>
        </p:nvSpPr>
        <p:spPr>
          <a:xfrm>
            <a:off x="1259498" y="2924860"/>
            <a:ext cx="102562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anose="020B0503020204020204"/>
                <a:ea typeface="+mn-ea"/>
                <a:cs typeface="+mn-cs"/>
              </a:rPr>
              <a:t>Assignment - II</a:t>
            </a:r>
          </a:p>
        </p:txBody>
      </p:sp>
    </p:spTree>
    <p:extLst>
      <p:ext uri="{BB962C8B-B14F-4D97-AF65-F5344CB8AC3E}">
        <p14:creationId xmlns:p14="http://schemas.microsoft.com/office/powerpoint/2010/main" val="42425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FD9997-A8DC-41B6-B58D-66305572E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180" y="2009775"/>
            <a:ext cx="8522420" cy="443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0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79A90A-4D44-489D-A621-EB1B2FC17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479" y="1271954"/>
            <a:ext cx="7033846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49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0F8652-16A9-4C07-9483-1FE05AD5A640}"/>
              </a:ext>
            </a:extLst>
          </p:cNvPr>
          <p:cNvSpPr/>
          <p:nvPr/>
        </p:nvSpPr>
        <p:spPr>
          <a:xfrm>
            <a:off x="1257105" y="1366852"/>
            <a:ext cx="103917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Import – Superstore_Canada.xls (Sheet – Orders) and answer the following questions: </a:t>
            </a:r>
          </a:p>
          <a:p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What is the total sales of the store? </a:t>
            </a:r>
          </a:p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1491601</a:t>
            </a:r>
          </a:p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 What is the total sales of product category = “Furniture”? </a:t>
            </a:r>
          </a:p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5178591</a:t>
            </a:r>
          </a:p>
          <a:p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 What is the total sales of product category = “Furniture” sold to Customer Segment = “Corporate”?</a:t>
            </a:r>
          </a:p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1862841</a:t>
            </a:r>
          </a:p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84707-C8B5-4E39-82FB-CB40B1189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985" y="4849205"/>
            <a:ext cx="2566015" cy="9759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655A65-AFA5-47EF-9C0F-AFC9890E9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718" y="2934077"/>
            <a:ext cx="1679771" cy="83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9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F78FC81-18D9-4F6D-BA5B-D5AFE48A4C5D}"/>
              </a:ext>
            </a:extLst>
          </p:cNvPr>
          <p:cNvSpPr/>
          <p:nvPr/>
        </p:nvSpPr>
        <p:spPr>
          <a:xfrm>
            <a:off x="1044894" y="1142713"/>
            <a:ext cx="1025622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 Set the default number format of Discount to percentage with 2 decimal places.</a:t>
            </a:r>
          </a:p>
          <a:p>
            <a:pPr lvl="1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 to set the above – </a:t>
            </a:r>
          </a:p>
          <a:p>
            <a:pPr lvl="1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-&gt;Click on the arrow in the Discount pill in the global measure data pane</a:t>
            </a:r>
          </a:p>
          <a:p>
            <a:pPr lvl="1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-&gt;Default Properties</a:t>
            </a:r>
          </a:p>
          <a:p>
            <a:pPr lvl="1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-&gt;Number Format</a:t>
            </a:r>
          </a:p>
          <a:p>
            <a:pPr lvl="1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-&gt;Click on Percentage &amp; add decimals to 2</a:t>
            </a:r>
          </a:p>
          <a:p>
            <a:pPr lvl="1"/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048FCE-298E-4E22-86A9-F7C9BCAC5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967" y="3334400"/>
            <a:ext cx="3818015" cy="27438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D4D846-1770-4571-9BDD-C511FEB90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699" y="3240411"/>
            <a:ext cx="3884269" cy="282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54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F78FC81-18D9-4F6D-BA5B-D5AFE48A4C5D}"/>
              </a:ext>
            </a:extLst>
          </p:cNvPr>
          <p:cNvSpPr/>
          <p:nvPr/>
        </p:nvSpPr>
        <p:spPr>
          <a:xfrm>
            <a:off x="1082217" y="1208027"/>
            <a:ext cx="1025622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 startAt="5"/>
            </a:pP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average discount on each order priority. Which order priority has highest average discount? </a:t>
            </a:r>
          </a:p>
          <a:p>
            <a:endParaRPr lang="en-GB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Below is the Average order priority &amp; Low order priority has the highest discount of 	5.04%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CCC8A5-7A23-4F6C-B135-469416BDB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234" y="4240273"/>
            <a:ext cx="1762125" cy="1409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B30C4B-5D18-4E09-853E-4D75354E4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657" y="3429000"/>
            <a:ext cx="5111242" cy="316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77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F78FC81-18D9-4F6D-BA5B-D5AFE48A4C5D}"/>
              </a:ext>
            </a:extLst>
          </p:cNvPr>
          <p:cNvSpPr/>
          <p:nvPr/>
        </p:nvSpPr>
        <p:spPr>
          <a:xfrm>
            <a:off x="1138201" y="610136"/>
            <a:ext cx="10256227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– Superstore_Canada.csv and answer the following questions: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A. For Product Container = “Large Box” which Ship Mode has lowest average shipping cost? 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Express Air</a:t>
            </a:r>
          </a:p>
          <a:p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 For Product Container = “Medium Box” which Ship Mode has lowest average shipping cost? 	Regular Air</a:t>
            </a:r>
          </a:p>
          <a:p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 Which Ship Mode uses only “Jumbo” sized Product Containers?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Delivery Truck</a:t>
            </a:r>
          </a:p>
          <a:p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 Which Ship Mode doesn’t entertain “Jumbo” sized Product Containers? 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Express Air</a:t>
            </a:r>
          </a:p>
          <a:p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GB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BF67D-CD4B-49B6-88E7-B38BC26B2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616" y="1606035"/>
            <a:ext cx="2476500" cy="714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046C43-81D7-4F6D-8436-E055A6921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374" y="3114824"/>
            <a:ext cx="2543175" cy="771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40D009-6EAE-4DC8-981E-1A407C7C22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4374" y="4733999"/>
            <a:ext cx="2343150" cy="638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988059-B2A6-4C0E-BD13-7DD934515B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4374" y="6200775"/>
            <a:ext cx="22955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7695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220</Words>
  <Application>Microsoft Office PowerPoint</Application>
  <PresentationFormat>Widescreen</PresentationFormat>
  <Paragraphs>61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Corbel</vt:lpstr>
      <vt:lpstr>Headlines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Gattu, Sravanthi (CW)</dc:creator>
  <cp:lastModifiedBy>Gattu, Sravanthi (CW)</cp:lastModifiedBy>
  <cp:revision>9</cp:revision>
  <dcterms:created xsi:type="dcterms:W3CDTF">2020-06-04T11:12:42Z</dcterms:created>
  <dcterms:modified xsi:type="dcterms:W3CDTF">2020-06-05T09:00:44Z</dcterms:modified>
</cp:coreProperties>
</file>