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00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00075-E18A-42DF-ACA2-8A96ADB7014C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27080-8C7B-4388-A290-42C962B21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01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248B2-44DB-4A57-8117-1C3176B3B6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44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like to understand the approach for the third question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248B2-44DB-4A57-8117-1C3176B3B6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26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10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67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960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9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08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9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4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14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0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74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8FC81-18D9-4F6D-BA5B-D5AFE48A4C5D}"/>
              </a:ext>
            </a:extLst>
          </p:cNvPr>
          <p:cNvSpPr/>
          <p:nvPr/>
        </p:nvSpPr>
        <p:spPr>
          <a:xfrm>
            <a:off x="1259498" y="2924860"/>
            <a:ext cx="10256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Assignment - III</a:t>
            </a:r>
          </a:p>
        </p:txBody>
      </p:sp>
    </p:spTree>
    <p:extLst>
      <p:ext uri="{BB962C8B-B14F-4D97-AF65-F5344CB8AC3E}">
        <p14:creationId xmlns:p14="http://schemas.microsoft.com/office/powerpoint/2010/main" val="42425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8FC81-18D9-4F6D-BA5B-D5AFE48A4C5D}"/>
              </a:ext>
            </a:extLst>
          </p:cNvPr>
          <p:cNvSpPr/>
          <p:nvPr/>
        </p:nvSpPr>
        <p:spPr>
          <a:xfrm>
            <a:off x="1259498" y="2924860"/>
            <a:ext cx="10256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6CC0E1-D8A6-4598-9CFC-E4898637F791}"/>
              </a:ext>
            </a:extLst>
          </p:cNvPr>
          <p:cNvSpPr/>
          <p:nvPr/>
        </p:nvSpPr>
        <p:spPr>
          <a:xfrm>
            <a:off x="1195754" y="920823"/>
            <a:ext cx="101727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Out of all the products shipped in year 2010 which was the largest selling products (in terms of Sales) ?</a:t>
            </a:r>
          </a:p>
          <a:p>
            <a:r>
              <a:rPr lang="en-GB" dirty="0"/>
              <a:t>	 Bretford CR8500 Series Meeting Room Furniture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Of all the products shipped in June 2009 which had the highest quantity? </a:t>
            </a:r>
          </a:p>
          <a:p>
            <a:r>
              <a:rPr lang="en-GB" dirty="0"/>
              <a:t>	 Avery494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per the order date what was the total profit generated by Product Category = “ Office Supplies “ between 1st Aug 2010 to Aug 2012 ? </a:t>
            </a:r>
          </a:p>
          <a:p>
            <a:r>
              <a:rPr lang="en-GB" dirty="0"/>
              <a:t>	 241, 005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052B0-B0AA-4E41-BD61-E373BC6A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233" y="1646616"/>
            <a:ext cx="2266950" cy="276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DF3BFB-B13E-4E00-867A-1A8D722D8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233" y="3114675"/>
            <a:ext cx="22669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8421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</Words>
  <Application>Microsoft Office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Schoolbook</vt:lpstr>
      <vt:lpstr>Corbel</vt:lpstr>
      <vt:lpstr>Headlines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Gattu, Sravanthi (CW)</dc:creator>
  <cp:lastModifiedBy>Gattu, Sravanthi (CW)</cp:lastModifiedBy>
  <cp:revision>3</cp:revision>
  <dcterms:created xsi:type="dcterms:W3CDTF">2020-06-05T09:01:01Z</dcterms:created>
  <dcterms:modified xsi:type="dcterms:W3CDTF">2020-06-05T09:30:14Z</dcterms:modified>
</cp:coreProperties>
</file>