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07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55C93-7143-4D5C-8FB3-16B57663B692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248B2-44DB-4A57-8117-1C3176B3B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75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not able to get the percentage values in the complete note. Request support in the same.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248B2-44DB-4A57-8117-1C3176B3B6A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44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not able to get the percentage values in the complete note. Request support in the same.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248B2-44DB-4A57-8117-1C3176B3B6A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554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not able to get the percentage values in the complete note. Request support in the same.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248B2-44DB-4A57-8117-1C3176B3B6A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165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not able to get the percentage values in the complete note. Request support in the same.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248B2-44DB-4A57-8117-1C3176B3B6A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38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not able to get the percentage values in the complete note. Request support in the same.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248B2-44DB-4A57-8117-1C3176B3B6A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393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not able to get the percentage values in the complete note. Request support in the same.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248B2-44DB-4A57-8117-1C3176B3B6A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18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not able to get the percentage values in the complete note. Request support in the same.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248B2-44DB-4A57-8117-1C3176B3B6A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78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949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53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776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41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991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18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9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78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75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72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97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78FC81-18D9-4F6D-BA5B-D5AFE48A4C5D}"/>
              </a:ext>
            </a:extLst>
          </p:cNvPr>
          <p:cNvSpPr/>
          <p:nvPr/>
        </p:nvSpPr>
        <p:spPr>
          <a:xfrm>
            <a:off x="1259498" y="2924860"/>
            <a:ext cx="102562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- I</a:t>
            </a:r>
          </a:p>
        </p:txBody>
      </p:sp>
    </p:spTree>
    <p:extLst>
      <p:ext uri="{BB962C8B-B14F-4D97-AF65-F5344CB8AC3E}">
        <p14:creationId xmlns:p14="http://schemas.microsoft.com/office/powerpoint/2010/main" val="338029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7BAEBD-7F61-4561-93B8-577DA2034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784" y="1666874"/>
            <a:ext cx="9232166" cy="50751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78FC81-18D9-4F6D-BA5B-D5AFE48A4C5D}"/>
              </a:ext>
            </a:extLst>
          </p:cNvPr>
          <p:cNvSpPr/>
          <p:nvPr/>
        </p:nvSpPr>
        <p:spPr>
          <a:xfrm>
            <a:off x="773723" y="505510"/>
            <a:ext cx="1025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Show largest selling products and also show what % of sales is coming from which regions.</a:t>
            </a:r>
          </a:p>
        </p:txBody>
      </p:sp>
    </p:spTree>
    <p:extLst>
      <p:ext uri="{BB962C8B-B14F-4D97-AF65-F5344CB8AC3E}">
        <p14:creationId xmlns:p14="http://schemas.microsoft.com/office/powerpoint/2010/main" val="150309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78FC81-18D9-4F6D-BA5B-D5AFE48A4C5D}"/>
              </a:ext>
            </a:extLst>
          </p:cNvPr>
          <p:cNvSpPr/>
          <p:nvPr/>
        </p:nvSpPr>
        <p:spPr>
          <a:xfrm>
            <a:off x="773723" y="505510"/>
            <a:ext cx="1025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Convert the chart created in previous slide to 100% staked.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3F54BF-368C-4043-A51F-40A4C1E50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269" y="1172305"/>
            <a:ext cx="10022362" cy="56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2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78FC81-18D9-4F6D-BA5B-D5AFE48A4C5D}"/>
              </a:ext>
            </a:extLst>
          </p:cNvPr>
          <p:cNvSpPr/>
          <p:nvPr/>
        </p:nvSpPr>
        <p:spPr>
          <a:xfrm>
            <a:off x="773723" y="505510"/>
            <a:ext cx="1025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Create a side by side bar to compare Actual vs Target sales of different products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09FD99-25C4-4603-B3E3-1269CF818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1181100"/>
            <a:ext cx="10147751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78FC81-18D9-4F6D-BA5B-D5AFE48A4C5D}"/>
              </a:ext>
            </a:extLst>
          </p:cNvPr>
          <p:cNvSpPr/>
          <p:nvPr/>
        </p:nvSpPr>
        <p:spPr>
          <a:xfrm>
            <a:off x="773723" y="505510"/>
            <a:ext cx="1025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4.Create a tree map to show largest selling regions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8F3D35-E984-4D58-8D3F-B61A9D3F4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1060359"/>
            <a:ext cx="8667750" cy="566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9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78FC81-18D9-4F6D-BA5B-D5AFE48A4C5D}"/>
              </a:ext>
            </a:extLst>
          </p:cNvPr>
          <p:cNvSpPr/>
          <p:nvPr/>
        </p:nvSpPr>
        <p:spPr>
          <a:xfrm>
            <a:off x="773723" y="505510"/>
            <a:ext cx="1025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Create a packed bubble to show product sales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57CC1-5044-42F7-89A6-DDF63F969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634" y="1181100"/>
            <a:ext cx="5369847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78FC81-18D9-4F6D-BA5B-D5AFE48A4C5D}"/>
              </a:ext>
            </a:extLst>
          </p:cNvPr>
          <p:cNvSpPr/>
          <p:nvPr/>
        </p:nvSpPr>
        <p:spPr>
          <a:xfrm>
            <a:off x="773723" y="505510"/>
            <a:ext cx="1025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Create a side by side circle chart to compare actual vs target sales of different products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E94D99-8FE8-42A7-88B0-14AC04570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162" y="1085850"/>
            <a:ext cx="5969676" cy="5772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A201B1-ED24-4A89-89BD-7244BCA29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4062" y="1790700"/>
            <a:ext cx="18192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7530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61</TotalTime>
  <Words>232</Words>
  <Application>Microsoft Office PowerPoint</Application>
  <PresentationFormat>Widescreen</PresentationFormat>
  <Paragraphs>21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Corbel</vt:lpstr>
      <vt:lpstr>Headlines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Gattu, Sravanthi (CW)</dc:creator>
  <cp:lastModifiedBy>Gattu, Sravanthi (CW)</cp:lastModifiedBy>
  <cp:revision>4</cp:revision>
  <dcterms:created xsi:type="dcterms:W3CDTF">2020-06-04T10:11:02Z</dcterms:created>
  <dcterms:modified xsi:type="dcterms:W3CDTF">2020-06-04T11:12:19Z</dcterms:modified>
</cp:coreProperties>
</file>