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5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8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48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2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8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5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16" r:id="rId6"/>
    <p:sldLayoutId id="2147483821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16A92-B25F-F2E6-D6C1-7611C8E82A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24986" b="18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5330D-4B6A-A3B4-12C8-08AD758E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 fontScale="90000"/>
          </a:bodyPr>
          <a:lstStyle/>
          <a:p>
            <a:br>
              <a:rPr lang="en-IN" sz="2400" b="0" i="0" dirty="0">
                <a:effectLst/>
                <a:latin typeface="Arial" panose="020B0604020202020204" pitchFamily="34" charset="0"/>
              </a:rPr>
            </a:br>
            <a:br>
              <a:rPr lang="en-IN" sz="2400" b="0" i="0" dirty="0">
                <a:effectLst/>
                <a:latin typeface="Arial" panose="020B0604020202020204" pitchFamily="34" charset="0"/>
              </a:rPr>
            </a:br>
            <a:br>
              <a:rPr lang="en-IN" sz="2400" b="0" i="0" dirty="0">
                <a:effectLst/>
                <a:latin typeface="Arial" panose="020B0604020202020204" pitchFamily="34" charset="0"/>
              </a:rPr>
            </a:br>
            <a:r>
              <a:rPr lang="en-IN" sz="3600" b="1" i="0" dirty="0">
                <a:effectLst/>
                <a:latin typeface="Aptos ExtraBold" panose="020B0004020202020204" pitchFamily="34" charset="0"/>
              </a:rPr>
              <a:t>PUZZLE SOLVING WITH</a:t>
            </a:r>
            <a:br>
              <a:rPr lang="en-IN" sz="3600" b="1" i="0" dirty="0">
                <a:effectLst/>
                <a:latin typeface="Aptos ExtraBold" panose="020B0004020202020204" pitchFamily="34" charset="0"/>
              </a:rPr>
            </a:br>
            <a:r>
              <a:rPr lang="en-IN" sz="3600" b="1" i="0" dirty="0">
                <a:effectLst/>
                <a:latin typeface="Aptos ExtraBold" panose="020B0004020202020204" pitchFamily="34" charset="0"/>
              </a:rPr>
              <a:t>AI SEARCH</a:t>
            </a:r>
            <a:br>
              <a:rPr lang="en-IN" sz="3600" b="1" i="0" dirty="0">
                <a:effectLst/>
                <a:latin typeface="Aptos ExtraBold" panose="020B0004020202020204" pitchFamily="34" charset="0"/>
              </a:rPr>
            </a:br>
            <a:r>
              <a:rPr lang="en-IN" sz="3600" b="1" i="0" dirty="0">
                <a:effectLst/>
                <a:latin typeface="Aptos ExtraBold" panose="020B0004020202020204" pitchFamily="34" charset="0"/>
              </a:rPr>
              <a:t>ALGORITHMS</a:t>
            </a:r>
            <a:br>
              <a:rPr lang="en-IN" sz="3200" b="1" i="0" dirty="0">
                <a:effectLst/>
                <a:latin typeface="Aptos ExtraBold" panose="020B0004020202020204" pitchFamily="34" charset="0"/>
              </a:rPr>
            </a:b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75EE-8AA5-CB07-849E-541EE4A2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1" y="4106918"/>
            <a:ext cx="5355793" cy="1352292"/>
          </a:xfrm>
        </p:spPr>
        <p:txBody>
          <a:bodyPr>
            <a:normAutofit lnSpcReduction="10000"/>
          </a:bodyPr>
          <a:lstStyle/>
          <a:p>
            <a:r>
              <a:rPr lang="fi-FI" sz="1300" b="0" i="0" dirty="0">
                <a:effectLst/>
                <a:latin typeface="Arial" panose="020B0604020202020204" pitchFamily="34" charset="0"/>
              </a:rPr>
              <a:t>      </a:t>
            </a:r>
            <a:r>
              <a:rPr lang="fi-FI" sz="2000" b="1" i="0" dirty="0">
                <a:effectLst/>
                <a:latin typeface="Aptos ExtraBold" panose="020B0004020202020204" pitchFamily="34" charset="0"/>
                <a:cs typeface="Times New Roman" panose="02020603050405020304" pitchFamily="18" charset="0"/>
              </a:rPr>
              <a:t>Sravika Kanikanti                                                  Jessy Kattupalli</a:t>
            </a:r>
            <a:br>
              <a:rPr lang="fi-FI" sz="2000" b="1" i="0" dirty="0">
                <a:effectLst/>
                <a:latin typeface="Aptos ExtraBold" panose="020B0004020202020204" pitchFamily="34" charset="0"/>
                <a:cs typeface="Times New Roman" panose="02020603050405020304" pitchFamily="18" charset="0"/>
              </a:rPr>
            </a:br>
            <a:r>
              <a:rPr lang="fi-FI" sz="2000" b="1" i="0" dirty="0">
                <a:effectLst/>
                <a:latin typeface="Aptos ExtraBold" panose="020B0004020202020204" pitchFamily="34" charset="0"/>
                <a:cs typeface="Times New Roman" panose="02020603050405020304" pitchFamily="18" charset="0"/>
              </a:rPr>
              <a:t>                   Prem Niranjan Undavalli</a:t>
            </a:r>
          </a:p>
          <a:p>
            <a:br>
              <a:rPr lang="fi-FI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11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B1-8851-7E5D-BAD3-7E8DA12C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FF97-0042-71C0-7C53-A3F83727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Overview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Apply search algorithms to solve puzzles (e.g., 8-puzzle).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Focus on developing a unique heuristic for the A*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Research Question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Will a customized A* algorithm with a novel heuristic outperform BFS and DFS in speed and optimality?</a:t>
            </a:r>
          </a:p>
          <a:p>
            <a:pPr marL="0" indent="0">
              <a:buNone/>
            </a:pPr>
            <a:endParaRPr lang="en-IN" u="sng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7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7C8A-6925-C781-B77D-7FFCB90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64"/>
            <a:ext cx="10515600" cy="1325563"/>
          </a:xfrm>
        </p:spPr>
        <p:txBody>
          <a:bodyPr/>
          <a:lstStyle/>
          <a:p>
            <a:r>
              <a:rPr lang="en-US" b="1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EE8A-7891-476C-E6B5-A3DB5349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328"/>
            <a:ext cx="10515600" cy="3739040"/>
          </a:xfrm>
        </p:spPr>
        <p:txBody>
          <a:bodyPr/>
          <a:lstStyle/>
          <a:p>
            <a:pPr algn="just"/>
            <a:r>
              <a:rPr lang="en-US" b="1" dirty="0"/>
              <a:t>Objective 1</a:t>
            </a:r>
            <a:r>
              <a:rPr lang="en-US" dirty="0"/>
              <a:t>: Implement BFS, DFS, and A* algorithms with a novel heuristic.</a:t>
            </a:r>
          </a:p>
          <a:p>
            <a:pPr algn="just"/>
            <a:r>
              <a:rPr lang="en-US" b="1" dirty="0"/>
              <a:t>Objective 2</a:t>
            </a:r>
            <a:r>
              <a:rPr lang="en-US" dirty="0"/>
              <a:t>: Compare the performance of A* against BFS and DFS.</a:t>
            </a:r>
          </a:p>
          <a:p>
            <a:pPr algn="just"/>
            <a:r>
              <a:rPr lang="en-US" b="1" dirty="0"/>
              <a:t>Expected </a:t>
            </a:r>
            <a:r>
              <a:rPr lang="en-US" b="1" dirty="0" err="1"/>
              <a:t>Outcome</a:t>
            </a:r>
            <a:r>
              <a:rPr lang="en-US" dirty="0" err="1"/>
              <a:t>:Validate</a:t>
            </a:r>
            <a:r>
              <a:rPr lang="en-US" dirty="0"/>
              <a:t> the novel heuristic improves solution efficiency and path optimality.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56C-D3C9-7E40-320B-08CCD2A6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en-IN" dirty="0"/>
              <a:t>Implementation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7E11C8-FD36-1EF4-0029-B027A3D29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107" y="1270961"/>
            <a:ext cx="1095178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Python, using NumPy for array manipulation.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Explores all nodes at the current depth before moving deeper.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Traverses as deep as possible along each branch.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*: Utilizes a heuristic for goal prioritization.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A Heuristic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*: Combines Manhattan distance with penalizing non-advancing moves. </a:t>
            </a:r>
          </a:p>
        </p:txBody>
      </p:sp>
    </p:spTree>
    <p:extLst>
      <p:ext uri="{BB962C8B-B14F-4D97-AF65-F5344CB8AC3E}">
        <p14:creationId xmlns:p14="http://schemas.microsoft.com/office/powerpoint/2010/main" val="2394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F95-691A-DFFB-65B3-8339D50B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Demonstration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74D804-61B6-D540-6A12-D16294A51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8004"/>
            <a:ext cx="108982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 Implementation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 snippet and explanation.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 Implementation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 snippet and explanation.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Implementation: Highlight the custom heuristic and its role. </a:t>
            </a:r>
          </a:p>
        </p:txBody>
      </p:sp>
    </p:spTree>
    <p:extLst>
      <p:ext uri="{BB962C8B-B14F-4D97-AF65-F5344CB8AC3E}">
        <p14:creationId xmlns:p14="http://schemas.microsoft.com/office/powerpoint/2010/main" val="348912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355C-43E4-384C-CB16-789B0551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99DEAA-34EB-5E90-5EA0-8ECA2AED4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3340"/>
            <a:ext cx="1077369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Fastest execution time, ideal for simpler puzzles.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Quick for deeper nodes but less optimal.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*: Best for optimal solutions, slower due to heuristic calculations.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BFS is practical for small problems; A* is better for complex, optimal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 A* heuristic and test on larger puzzles. </a:t>
            </a:r>
          </a:p>
        </p:txBody>
      </p:sp>
    </p:spTree>
    <p:extLst>
      <p:ext uri="{BB962C8B-B14F-4D97-AF65-F5344CB8AC3E}">
        <p14:creationId xmlns:p14="http://schemas.microsoft.com/office/powerpoint/2010/main" val="20293319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A8298702E244D82A817E19B7BFBB9" ma:contentTypeVersion="8" ma:contentTypeDescription="Create a new document." ma:contentTypeScope="" ma:versionID="c511c32f3e562fe8f182bb92e72f3209">
  <xsd:schema xmlns:xsd="http://www.w3.org/2001/XMLSchema" xmlns:xs="http://www.w3.org/2001/XMLSchema" xmlns:p="http://schemas.microsoft.com/office/2006/metadata/properties" xmlns:ns3="8c11c6da-a739-4b3f-903a-67c781240f4d" xmlns:ns4="67446fed-a6ec-45fd-a3c7-d60e564a7ef4" targetNamespace="http://schemas.microsoft.com/office/2006/metadata/properties" ma:root="true" ma:fieldsID="566242b08bd66c2347f5affa70498c3e" ns3:_="" ns4:_="">
    <xsd:import namespace="8c11c6da-a739-4b3f-903a-67c781240f4d"/>
    <xsd:import namespace="67446fed-a6ec-45fd-a3c7-d60e564a7e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1c6da-a739-4b3f-903a-67c781240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46fed-a6ec-45fd-a3c7-d60e564a7ef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11c6da-a739-4b3f-903a-67c781240f4d" xsi:nil="true"/>
  </documentManagement>
</p:properties>
</file>

<file path=customXml/itemProps1.xml><?xml version="1.0" encoding="utf-8"?>
<ds:datastoreItem xmlns:ds="http://schemas.openxmlformats.org/officeDocument/2006/customXml" ds:itemID="{78CA23A5-5D1C-4960-B75E-3DCAD834F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1c6da-a739-4b3f-903a-67c781240f4d"/>
    <ds:schemaRef ds:uri="67446fed-a6ec-45fd-a3c7-d60e564a7e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65DDA9-5632-4AD7-A90C-6B38F63C4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9DAC0-78F4-4003-892F-78D1A6CD027F}">
  <ds:schemaRefs>
    <ds:schemaRef ds:uri="http://www.w3.org/XML/1998/namespace"/>
    <ds:schemaRef ds:uri="http://schemas.microsoft.com/office/2006/metadata/properties"/>
    <ds:schemaRef ds:uri="8c11c6da-a739-4b3f-903a-67c781240f4d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446fed-a6ec-45fd-a3c7-d60e564a7e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Aptos ExtraBold</vt:lpstr>
      <vt:lpstr>Arial</vt:lpstr>
      <vt:lpstr>Avenir Next LT Pro</vt:lpstr>
      <vt:lpstr>Calibri</vt:lpstr>
      <vt:lpstr>Times New Roman</vt:lpstr>
      <vt:lpstr>ShapesVTI</vt:lpstr>
      <vt:lpstr>   PUZZLE SOLVING WITH AI SEARCH ALGORITHMS  </vt:lpstr>
      <vt:lpstr>Problem Overview</vt:lpstr>
      <vt:lpstr>Project Objectives</vt:lpstr>
      <vt:lpstr>Implementation Approach</vt:lpstr>
      <vt:lpstr>Code 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Kanikanti, Sravika</dc:creator>
  <cp:lastModifiedBy>Kanikanti, Sravika</cp:lastModifiedBy>
  <cp:revision>1</cp:revision>
  <dcterms:created xsi:type="dcterms:W3CDTF">2024-12-07T20:59:33Z</dcterms:created>
  <dcterms:modified xsi:type="dcterms:W3CDTF">2024-12-07T22:43:29Z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0x010100B99A8298702E244D82A817E19B7BFBB9</vt:lpwstr>
  </property>
</Properties>
</file>