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Day I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Quants Algorithms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{ADEE7786-3CFA-4071-B5BC-D047C21B30A2}tf78438558_win32</Template>
  <TotalTime>0</TotalTime>
  <Words>38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Day I PPT</vt:lpstr>
      <vt:lpstr>Quants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I PPT</dc:title>
  <dc:creator>sriragavendrak@outlook.com</dc:creator>
  <cp:lastModifiedBy>sriragavendrak@outlook.com</cp:lastModifiedBy>
  <cp:revision>1</cp:revision>
  <dcterms:created xsi:type="dcterms:W3CDTF">2021-10-06T09:38:15Z</dcterms:created>
  <dcterms:modified xsi:type="dcterms:W3CDTF">2021-10-06T09:39:03Z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