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sravani Kanaparthi" userId="a5c8c9f543d1b87b" providerId="LiveId" clId="{897B63A7-1B32-4B74-90E3-27A91158F1D5}"/>
    <pc:docChg chg="undo custSel modSld modMainMaster">
      <pc:chgData name="Jyothi sravani Kanaparthi" userId="a5c8c9f543d1b87b" providerId="LiveId" clId="{897B63A7-1B32-4B74-90E3-27A91158F1D5}" dt="2024-11-08T15:57:29.013" v="294" actId="1076"/>
      <pc:docMkLst>
        <pc:docMk/>
      </pc:docMkLst>
      <pc:sldChg chg="addSp delSp modSp mod modTransition">
        <pc:chgData name="Jyothi sravani Kanaparthi" userId="a5c8c9f543d1b87b" providerId="LiveId" clId="{897B63A7-1B32-4B74-90E3-27A91158F1D5}" dt="2024-11-08T15:47:10.787" v="236"/>
        <pc:sldMkLst>
          <pc:docMk/>
          <pc:sldMk cId="3568262197" sldId="256"/>
        </pc:sldMkLst>
        <pc:spChg chg="mod">
          <ac:chgData name="Jyothi sravani Kanaparthi" userId="a5c8c9f543d1b87b" providerId="LiveId" clId="{897B63A7-1B32-4B74-90E3-27A91158F1D5}" dt="2024-11-08T14:30:34.746" v="26" actId="1076"/>
          <ac:spMkLst>
            <pc:docMk/>
            <pc:sldMk cId="3568262197" sldId="256"/>
            <ac:spMk id="2" creationId="{9B2575E9-C8F2-1ADD-55F0-7B4CA694BD80}"/>
          </ac:spMkLst>
        </pc:spChg>
        <pc:spChg chg="del mod">
          <ac:chgData name="Jyothi sravani Kanaparthi" userId="a5c8c9f543d1b87b" providerId="LiveId" clId="{897B63A7-1B32-4B74-90E3-27A91158F1D5}" dt="2024-11-08T14:53:15.855" v="151" actId="478"/>
          <ac:spMkLst>
            <pc:docMk/>
            <pc:sldMk cId="3568262197" sldId="256"/>
            <ac:spMk id="3" creationId="{EB1C0992-A3A8-1889-EFE5-4E91A618B6BE}"/>
          </ac:spMkLst>
        </pc:spChg>
        <pc:spChg chg="del mod">
          <ac:chgData name="Jyothi sravani Kanaparthi" userId="a5c8c9f543d1b87b" providerId="LiveId" clId="{897B63A7-1B32-4B74-90E3-27A91158F1D5}" dt="2024-11-08T14:32:00.523" v="63"/>
          <ac:spMkLst>
            <pc:docMk/>
            <pc:sldMk cId="3568262197" sldId="256"/>
            <ac:spMk id="4" creationId="{A169ABFB-5807-C52B-523F-34FB99505B25}"/>
          </ac:spMkLst>
        </pc:spChg>
        <pc:spChg chg="add del">
          <ac:chgData name="Jyothi sravani Kanaparthi" userId="a5c8c9f543d1b87b" providerId="LiveId" clId="{897B63A7-1B32-4B74-90E3-27A91158F1D5}" dt="2024-11-08T14:53:04.450" v="149" actId="478"/>
          <ac:spMkLst>
            <pc:docMk/>
            <pc:sldMk cId="3568262197" sldId="256"/>
            <ac:spMk id="6" creationId="{DEAFB0B5-D7F1-7C22-F2F4-8079F25CE586}"/>
          </ac:spMkLst>
        </pc:spChg>
        <pc:spChg chg="add mod">
          <ac:chgData name="Jyothi sravani Kanaparthi" userId="a5c8c9f543d1b87b" providerId="LiveId" clId="{897B63A7-1B32-4B74-90E3-27A91158F1D5}" dt="2024-11-08T14:54:17.875" v="185" actId="1076"/>
          <ac:spMkLst>
            <pc:docMk/>
            <pc:sldMk cId="3568262197" sldId="256"/>
            <ac:spMk id="7" creationId="{FB70EDDE-2C31-29AD-7BA1-A2817A523708}"/>
          </ac:spMkLst>
        </pc:spChg>
        <pc:picChg chg="mod ord">
          <ac:chgData name="Jyothi sravani Kanaparthi" userId="a5c8c9f543d1b87b" providerId="LiveId" clId="{897B63A7-1B32-4B74-90E3-27A91158F1D5}" dt="2024-11-08T14:54:09.957" v="184" actId="14100"/>
          <ac:picMkLst>
            <pc:docMk/>
            <pc:sldMk cId="3568262197" sldId="256"/>
            <ac:picMk id="5" creationId="{BAF686A8-D153-2971-1F50-52D07AE368E1}"/>
          </ac:picMkLst>
        </pc:picChg>
      </pc:sldChg>
      <pc:sldChg chg="modSp mod modTransition">
        <pc:chgData name="Jyothi sravani Kanaparthi" userId="a5c8c9f543d1b87b" providerId="LiveId" clId="{897B63A7-1B32-4B74-90E3-27A91158F1D5}" dt="2024-11-08T15:49:20.142" v="239" actId="123"/>
        <pc:sldMkLst>
          <pc:docMk/>
          <pc:sldMk cId="1630160447" sldId="257"/>
        </pc:sldMkLst>
        <pc:spChg chg="mod">
          <ac:chgData name="Jyothi sravani Kanaparthi" userId="a5c8c9f543d1b87b" providerId="LiveId" clId="{897B63A7-1B32-4B74-90E3-27A91158F1D5}" dt="2024-11-08T15:49:20.142" v="239" actId="123"/>
          <ac:spMkLst>
            <pc:docMk/>
            <pc:sldMk cId="1630160447" sldId="257"/>
            <ac:spMk id="5" creationId="{F55D1500-8C67-8313-5A6B-98FF014A1915}"/>
          </ac:spMkLst>
        </pc:spChg>
      </pc:sldChg>
      <pc:sldChg chg="modSp mod modTransition">
        <pc:chgData name="Jyothi sravani Kanaparthi" userId="a5c8c9f543d1b87b" providerId="LiveId" clId="{897B63A7-1B32-4B74-90E3-27A91158F1D5}" dt="2024-11-08T15:49:31.217" v="240" actId="123"/>
        <pc:sldMkLst>
          <pc:docMk/>
          <pc:sldMk cId="1951010886" sldId="258"/>
        </pc:sldMkLst>
        <pc:spChg chg="mod">
          <ac:chgData name="Jyothi sravani Kanaparthi" userId="a5c8c9f543d1b87b" providerId="LiveId" clId="{897B63A7-1B32-4B74-90E3-27A91158F1D5}" dt="2024-11-08T15:49:31.217" v="240" actId="123"/>
          <ac:spMkLst>
            <pc:docMk/>
            <pc:sldMk cId="1951010886" sldId="258"/>
            <ac:spMk id="5" creationId="{77D1A8C3-21B0-00E6-214C-8FF47B7815FD}"/>
          </ac:spMkLst>
        </pc:spChg>
      </pc:sldChg>
      <pc:sldChg chg="modSp mod modTransition">
        <pc:chgData name="Jyothi sravani Kanaparthi" userId="a5c8c9f543d1b87b" providerId="LiveId" clId="{897B63A7-1B32-4B74-90E3-27A91158F1D5}" dt="2024-11-08T15:49:53.075" v="244" actId="14100"/>
        <pc:sldMkLst>
          <pc:docMk/>
          <pc:sldMk cId="1338880487" sldId="259"/>
        </pc:sldMkLst>
        <pc:spChg chg="mod">
          <ac:chgData name="Jyothi sravani Kanaparthi" userId="a5c8c9f543d1b87b" providerId="LiveId" clId="{897B63A7-1B32-4B74-90E3-27A91158F1D5}" dt="2024-11-08T15:49:53.075" v="244" actId="14100"/>
          <ac:spMkLst>
            <pc:docMk/>
            <pc:sldMk cId="1338880487" sldId="259"/>
            <ac:spMk id="2" creationId="{01310B34-E619-4180-AC5C-0499051E34D2}"/>
          </ac:spMkLst>
        </pc:spChg>
        <pc:spChg chg="mod">
          <ac:chgData name="Jyothi sravani Kanaparthi" userId="a5c8c9f543d1b87b" providerId="LiveId" clId="{897B63A7-1B32-4B74-90E3-27A91158F1D5}" dt="2024-11-08T14:33:50.090" v="75" actId="207"/>
          <ac:spMkLst>
            <pc:docMk/>
            <pc:sldMk cId="1338880487" sldId="259"/>
            <ac:spMk id="3" creationId="{913C9CD9-078D-2B8D-5388-4819B80ECED5}"/>
          </ac:spMkLst>
        </pc:spChg>
      </pc:sldChg>
      <pc:sldChg chg="modSp mod modTransition">
        <pc:chgData name="Jyothi sravani Kanaparthi" userId="a5c8c9f543d1b87b" providerId="LiveId" clId="{897B63A7-1B32-4B74-90E3-27A91158F1D5}" dt="2024-11-08T15:50:39.164" v="249" actId="2711"/>
        <pc:sldMkLst>
          <pc:docMk/>
          <pc:sldMk cId="2834050173" sldId="260"/>
        </pc:sldMkLst>
        <pc:spChg chg="mod">
          <ac:chgData name="Jyothi sravani Kanaparthi" userId="a5c8c9f543d1b87b" providerId="LiveId" clId="{897B63A7-1B32-4B74-90E3-27A91158F1D5}" dt="2024-11-08T14:33:16.723" v="74" actId="1076"/>
          <ac:spMkLst>
            <pc:docMk/>
            <pc:sldMk cId="2834050173" sldId="260"/>
            <ac:spMk id="3" creationId="{EA0E5246-4732-FE09-9B75-886258B4FD6A}"/>
          </ac:spMkLst>
        </pc:spChg>
        <pc:spChg chg="mod">
          <ac:chgData name="Jyothi sravani Kanaparthi" userId="a5c8c9f543d1b87b" providerId="LiveId" clId="{897B63A7-1B32-4B74-90E3-27A91158F1D5}" dt="2024-11-08T15:50:39.164" v="249" actId="2711"/>
          <ac:spMkLst>
            <pc:docMk/>
            <pc:sldMk cId="2834050173" sldId="260"/>
            <ac:spMk id="5" creationId="{34A41D9E-585E-7DB0-75E6-034FD9136CB3}"/>
          </ac:spMkLst>
        </pc:spChg>
        <pc:picChg chg="mod">
          <ac:chgData name="Jyothi sravani Kanaparthi" userId="a5c8c9f543d1b87b" providerId="LiveId" clId="{897B63A7-1B32-4B74-90E3-27A91158F1D5}" dt="2024-11-08T14:32:56.556" v="72" actId="167"/>
          <ac:picMkLst>
            <pc:docMk/>
            <pc:sldMk cId="2834050173" sldId="260"/>
            <ac:picMk id="3076" creationId="{62808FB1-ACC6-FEEF-46D6-1937FB59142D}"/>
          </ac:picMkLst>
        </pc:picChg>
      </pc:sldChg>
      <pc:sldChg chg="modSp mod modTransition">
        <pc:chgData name="Jyothi sravani Kanaparthi" userId="a5c8c9f543d1b87b" providerId="LiveId" clId="{897B63A7-1B32-4B74-90E3-27A91158F1D5}" dt="2024-11-08T15:47:10.787" v="236"/>
        <pc:sldMkLst>
          <pc:docMk/>
          <pc:sldMk cId="417772451" sldId="261"/>
        </pc:sldMkLst>
        <pc:spChg chg="mod">
          <ac:chgData name="Jyothi sravani Kanaparthi" userId="a5c8c9f543d1b87b" providerId="LiveId" clId="{897B63A7-1B32-4B74-90E3-27A91158F1D5}" dt="2024-11-08T14:34:05.962" v="77" actId="207"/>
          <ac:spMkLst>
            <pc:docMk/>
            <pc:sldMk cId="417772451" sldId="261"/>
            <ac:spMk id="3" creationId="{2C2E121F-9D82-6363-A2CD-A1500269CB0D}"/>
          </ac:spMkLst>
        </pc:spChg>
        <pc:spChg chg="mod">
          <ac:chgData name="Jyothi sravani Kanaparthi" userId="a5c8c9f543d1b87b" providerId="LiveId" clId="{897B63A7-1B32-4B74-90E3-27A91158F1D5}" dt="2024-11-08T14:34:01.462" v="76" actId="207"/>
          <ac:spMkLst>
            <pc:docMk/>
            <pc:sldMk cId="417772451" sldId="261"/>
            <ac:spMk id="5" creationId="{E8EAFA18-7C92-DA00-92A6-02B10E9723B2}"/>
          </ac:spMkLst>
        </pc:spChg>
      </pc:sldChg>
      <pc:sldChg chg="modSp mod modTransition">
        <pc:chgData name="Jyothi sravani Kanaparthi" userId="a5c8c9f543d1b87b" providerId="LiveId" clId="{897B63A7-1B32-4B74-90E3-27A91158F1D5}" dt="2024-11-08T15:53:18.309" v="267" actId="14100"/>
        <pc:sldMkLst>
          <pc:docMk/>
          <pc:sldMk cId="2074889797" sldId="262"/>
        </pc:sldMkLst>
        <pc:spChg chg="mod">
          <ac:chgData name="Jyothi sravani Kanaparthi" userId="a5c8c9f543d1b87b" providerId="LiveId" clId="{897B63A7-1B32-4B74-90E3-27A91158F1D5}" dt="2024-11-08T15:52:56.858" v="263" actId="1076"/>
          <ac:spMkLst>
            <pc:docMk/>
            <pc:sldMk cId="2074889797" sldId="262"/>
            <ac:spMk id="3" creationId="{AE89BAB0-4802-DA85-10B8-EB8CAC1E8540}"/>
          </ac:spMkLst>
        </pc:spChg>
        <pc:spChg chg="mod">
          <ac:chgData name="Jyothi sravani Kanaparthi" userId="a5c8c9f543d1b87b" providerId="LiveId" clId="{897B63A7-1B32-4B74-90E3-27A91158F1D5}" dt="2024-11-08T15:53:01.531" v="264" actId="1076"/>
          <ac:spMkLst>
            <pc:docMk/>
            <pc:sldMk cId="2074889797" sldId="262"/>
            <ac:spMk id="5" creationId="{3EA68D48-4E9F-4C38-3AA3-CB0CB99D6F06}"/>
          </ac:spMkLst>
        </pc:spChg>
        <pc:spChg chg="mod">
          <ac:chgData name="Jyothi sravani Kanaparthi" userId="a5c8c9f543d1b87b" providerId="LiveId" clId="{897B63A7-1B32-4B74-90E3-27A91158F1D5}" dt="2024-11-08T15:53:18.309" v="267" actId="14100"/>
          <ac:spMkLst>
            <pc:docMk/>
            <pc:sldMk cId="2074889797" sldId="262"/>
            <ac:spMk id="6" creationId="{5BAEC8E5-0FDB-8AEA-8D07-E6E903C10EE7}"/>
          </ac:spMkLst>
        </pc:spChg>
        <pc:picChg chg="mod">
          <ac:chgData name="Jyothi sravani Kanaparthi" userId="a5c8c9f543d1b87b" providerId="LiveId" clId="{897B63A7-1B32-4B74-90E3-27A91158F1D5}" dt="2024-11-08T15:53:05.784" v="265" actId="1076"/>
          <ac:picMkLst>
            <pc:docMk/>
            <pc:sldMk cId="2074889797" sldId="262"/>
            <ac:picMk id="8" creationId="{990344B4-2044-D7B3-4015-D1AFA4236E86}"/>
          </ac:picMkLst>
        </pc:picChg>
      </pc:sldChg>
      <pc:sldChg chg="modSp mod modTransition">
        <pc:chgData name="Jyothi sravani Kanaparthi" userId="a5c8c9f543d1b87b" providerId="LiveId" clId="{897B63A7-1B32-4B74-90E3-27A91158F1D5}" dt="2024-11-08T15:54:21.639" v="276" actId="14100"/>
        <pc:sldMkLst>
          <pc:docMk/>
          <pc:sldMk cId="2087684853" sldId="263"/>
        </pc:sldMkLst>
        <pc:spChg chg="mod">
          <ac:chgData name="Jyothi sravani Kanaparthi" userId="a5c8c9f543d1b87b" providerId="LiveId" clId="{897B63A7-1B32-4B74-90E3-27A91158F1D5}" dt="2024-11-08T15:54:21.639" v="276" actId="14100"/>
          <ac:spMkLst>
            <pc:docMk/>
            <pc:sldMk cId="2087684853" sldId="263"/>
            <ac:spMk id="3" creationId="{FB083F3A-D9A4-3770-8437-5C17021ABCA6}"/>
          </ac:spMkLst>
        </pc:spChg>
        <pc:spChg chg="mod">
          <ac:chgData name="Jyothi sravani Kanaparthi" userId="a5c8c9f543d1b87b" providerId="LiveId" clId="{897B63A7-1B32-4B74-90E3-27A91158F1D5}" dt="2024-11-08T15:54:13.864" v="275" actId="14100"/>
          <ac:spMkLst>
            <pc:docMk/>
            <pc:sldMk cId="2087684853" sldId="263"/>
            <ac:spMk id="8" creationId="{82B1B757-1DE8-B96B-C419-143BD2084AC6}"/>
          </ac:spMkLst>
        </pc:spChg>
        <pc:picChg chg="mod">
          <ac:chgData name="Jyothi sravani Kanaparthi" userId="a5c8c9f543d1b87b" providerId="LiveId" clId="{897B63A7-1B32-4B74-90E3-27A91158F1D5}" dt="2024-11-08T15:54:04.065" v="273" actId="14100"/>
          <ac:picMkLst>
            <pc:docMk/>
            <pc:sldMk cId="2087684853" sldId="263"/>
            <ac:picMk id="4" creationId="{B2B5308A-1C0C-4213-8515-D5C643217041}"/>
          </ac:picMkLst>
        </pc:picChg>
        <pc:picChg chg="mod">
          <ac:chgData name="Jyothi sravani Kanaparthi" userId="a5c8c9f543d1b87b" providerId="LiveId" clId="{897B63A7-1B32-4B74-90E3-27A91158F1D5}" dt="2024-11-08T15:53:49.047" v="270" actId="14100"/>
          <ac:picMkLst>
            <pc:docMk/>
            <pc:sldMk cId="2087684853" sldId="263"/>
            <ac:picMk id="7" creationId="{3CC2B6D7-0AC1-73BE-A83B-3EB94DC72588}"/>
          </ac:picMkLst>
        </pc:picChg>
      </pc:sldChg>
      <pc:sldChg chg="modSp mod modTransition">
        <pc:chgData name="Jyothi sravani Kanaparthi" userId="a5c8c9f543d1b87b" providerId="LiveId" clId="{897B63A7-1B32-4B74-90E3-27A91158F1D5}" dt="2024-11-08T15:54:59.202" v="281" actId="1076"/>
        <pc:sldMkLst>
          <pc:docMk/>
          <pc:sldMk cId="2096780405" sldId="264"/>
        </pc:sldMkLst>
        <pc:spChg chg="mod">
          <ac:chgData name="Jyothi sravani Kanaparthi" userId="a5c8c9f543d1b87b" providerId="LiveId" clId="{897B63A7-1B32-4B74-90E3-27A91158F1D5}" dt="2024-11-08T15:54:59.202" v="281" actId="1076"/>
          <ac:spMkLst>
            <pc:docMk/>
            <pc:sldMk cId="2096780405" sldId="264"/>
            <ac:spMk id="3" creationId="{3F58D32E-EB88-0871-71AF-BCC797C41649}"/>
          </ac:spMkLst>
        </pc:spChg>
        <pc:picChg chg="mod">
          <ac:chgData name="Jyothi sravani Kanaparthi" userId="a5c8c9f543d1b87b" providerId="LiveId" clId="{897B63A7-1B32-4B74-90E3-27A91158F1D5}" dt="2024-11-08T15:54:51.806" v="280" actId="14100"/>
          <ac:picMkLst>
            <pc:docMk/>
            <pc:sldMk cId="2096780405" sldId="264"/>
            <ac:picMk id="4" creationId="{31CFAC01-3ADA-44E0-B516-7E0A9FACA495}"/>
          </ac:picMkLst>
        </pc:picChg>
      </pc:sldChg>
      <pc:sldChg chg="addSp delSp modSp mod modTransition">
        <pc:chgData name="Jyothi sravani Kanaparthi" userId="a5c8c9f543d1b87b" providerId="LiveId" clId="{897B63A7-1B32-4B74-90E3-27A91158F1D5}" dt="2024-11-08T15:55:30.919" v="284"/>
        <pc:sldMkLst>
          <pc:docMk/>
          <pc:sldMk cId="701943087" sldId="265"/>
        </pc:sldMkLst>
        <pc:spChg chg="add del mod">
          <ac:chgData name="Jyothi sravani Kanaparthi" userId="a5c8c9f543d1b87b" providerId="LiveId" clId="{897B63A7-1B32-4B74-90E3-27A91158F1D5}" dt="2024-11-08T14:36:57.918" v="98" actId="478"/>
          <ac:spMkLst>
            <pc:docMk/>
            <pc:sldMk cId="701943087" sldId="265"/>
            <ac:spMk id="2" creationId="{D4B1FC6E-19E0-32FF-739F-5104CE1A6CF2}"/>
          </ac:spMkLst>
        </pc:spChg>
        <pc:spChg chg="mod">
          <ac:chgData name="Jyothi sravani Kanaparthi" userId="a5c8c9f543d1b87b" providerId="LiveId" clId="{897B63A7-1B32-4B74-90E3-27A91158F1D5}" dt="2024-11-08T14:38:11.779" v="104" actId="13822"/>
          <ac:spMkLst>
            <pc:docMk/>
            <pc:sldMk cId="701943087" sldId="265"/>
            <ac:spMk id="3" creationId="{8BF6B583-5169-9429-891E-0EB1E8F54686}"/>
          </ac:spMkLst>
        </pc:spChg>
        <pc:picChg chg="mod ord">
          <ac:chgData name="Jyothi sravani Kanaparthi" userId="a5c8c9f543d1b87b" providerId="LiveId" clId="{897B63A7-1B32-4B74-90E3-27A91158F1D5}" dt="2024-11-08T14:37:43.450" v="102" actId="1076"/>
          <ac:picMkLst>
            <pc:docMk/>
            <pc:sldMk cId="701943087" sldId="265"/>
            <ac:picMk id="5" creationId="{B683EB87-CCB6-D6EC-9E6C-48F36B1714CC}"/>
          </ac:picMkLst>
        </pc:picChg>
      </pc:sldChg>
      <pc:sldChg chg="modSp mod modTransition">
        <pc:chgData name="Jyothi sravani Kanaparthi" userId="a5c8c9f543d1b87b" providerId="LiveId" clId="{897B63A7-1B32-4B74-90E3-27A91158F1D5}" dt="2024-11-08T15:52:04.888" v="257" actId="20577"/>
        <pc:sldMkLst>
          <pc:docMk/>
          <pc:sldMk cId="3101398522" sldId="266"/>
        </pc:sldMkLst>
        <pc:spChg chg="mod">
          <ac:chgData name="Jyothi sravani Kanaparthi" userId="a5c8c9f543d1b87b" providerId="LiveId" clId="{897B63A7-1B32-4B74-90E3-27A91158F1D5}" dt="2024-11-08T15:52:01.809" v="256" actId="20577"/>
          <ac:spMkLst>
            <pc:docMk/>
            <pc:sldMk cId="3101398522" sldId="266"/>
            <ac:spMk id="3" creationId="{38B9DA2C-71C7-1726-920C-551BB9A82DCF}"/>
          </ac:spMkLst>
        </pc:spChg>
        <pc:spChg chg="mod">
          <ac:chgData name="Jyothi sravani Kanaparthi" userId="a5c8c9f543d1b87b" providerId="LiveId" clId="{897B63A7-1B32-4B74-90E3-27A91158F1D5}" dt="2024-11-08T14:38:21.497" v="105" actId="207"/>
          <ac:spMkLst>
            <pc:docMk/>
            <pc:sldMk cId="3101398522" sldId="266"/>
            <ac:spMk id="4" creationId="{0F3CAD10-F4AE-8E0E-6FDA-55C9ED406492}"/>
          </ac:spMkLst>
        </pc:spChg>
        <pc:spChg chg="mod">
          <ac:chgData name="Jyothi sravani Kanaparthi" userId="a5c8c9f543d1b87b" providerId="LiveId" clId="{897B63A7-1B32-4B74-90E3-27A91158F1D5}" dt="2024-11-08T15:52:04.888" v="257" actId="20577"/>
          <ac:spMkLst>
            <pc:docMk/>
            <pc:sldMk cId="3101398522" sldId="266"/>
            <ac:spMk id="10" creationId="{FF7D7AE4-1E37-139E-F5B6-BE3AEC52FE55}"/>
          </ac:spMkLst>
        </pc:spChg>
        <pc:picChg chg="mod">
          <ac:chgData name="Jyothi sravani Kanaparthi" userId="a5c8c9f543d1b87b" providerId="LiveId" clId="{897B63A7-1B32-4B74-90E3-27A91158F1D5}" dt="2024-11-08T15:51:51.382" v="255" actId="14100"/>
          <ac:picMkLst>
            <pc:docMk/>
            <pc:sldMk cId="3101398522" sldId="266"/>
            <ac:picMk id="7" creationId="{965BB092-E808-12A8-7A40-5AB415EB242E}"/>
          </ac:picMkLst>
        </pc:picChg>
        <pc:picChg chg="mod">
          <ac:chgData name="Jyothi sravani Kanaparthi" userId="a5c8c9f543d1b87b" providerId="LiveId" clId="{897B63A7-1B32-4B74-90E3-27A91158F1D5}" dt="2024-11-08T15:51:35.385" v="253" actId="14100"/>
          <ac:picMkLst>
            <pc:docMk/>
            <pc:sldMk cId="3101398522" sldId="266"/>
            <ac:picMk id="9" creationId="{9DF4E69C-1A79-0023-EFF2-1D36937F3940}"/>
          </ac:picMkLst>
        </pc:picChg>
      </pc:sldChg>
      <pc:sldChg chg="modSp mod modTransition">
        <pc:chgData name="Jyothi sravani Kanaparthi" userId="a5c8c9f543d1b87b" providerId="LiveId" clId="{897B63A7-1B32-4B74-90E3-27A91158F1D5}" dt="2024-11-08T15:52:36.121" v="262" actId="14100"/>
        <pc:sldMkLst>
          <pc:docMk/>
          <pc:sldMk cId="2882494622" sldId="267"/>
        </pc:sldMkLst>
        <pc:spChg chg="mod">
          <ac:chgData name="Jyothi sravani Kanaparthi" userId="a5c8c9f543d1b87b" providerId="LiveId" clId="{897B63A7-1B32-4B74-90E3-27A91158F1D5}" dt="2024-11-08T15:52:31.608" v="261" actId="1076"/>
          <ac:spMkLst>
            <pc:docMk/>
            <pc:sldMk cId="2882494622" sldId="267"/>
            <ac:spMk id="3" creationId="{1C7E2151-D109-84B1-C98A-98BDBCF70ACD}"/>
          </ac:spMkLst>
        </pc:spChg>
        <pc:spChg chg="mod">
          <ac:chgData name="Jyothi sravani Kanaparthi" userId="a5c8c9f543d1b87b" providerId="LiveId" clId="{897B63A7-1B32-4B74-90E3-27A91158F1D5}" dt="2024-11-08T15:52:17.262" v="259" actId="20577"/>
          <ac:spMkLst>
            <pc:docMk/>
            <pc:sldMk cId="2882494622" sldId="267"/>
            <ac:spMk id="8" creationId="{2BC8C7C1-444F-5619-72ED-522F4967C876}"/>
          </ac:spMkLst>
        </pc:spChg>
        <pc:picChg chg="mod">
          <ac:chgData name="Jyothi sravani Kanaparthi" userId="a5c8c9f543d1b87b" providerId="LiveId" clId="{897B63A7-1B32-4B74-90E3-27A91158F1D5}" dt="2024-11-08T15:52:36.121" v="262" actId="14100"/>
          <ac:picMkLst>
            <pc:docMk/>
            <pc:sldMk cId="2882494622" sldId="267"/>
            <ac:picMk id="4" creationId="{1A2A56FF-BE0E-3AD4-D9C5-D29ACB7AF936}"/>
          </ac:picMkLst>
        </pc:picChg>
        <pc:picChg chg="mod">
          <ac:chgData name="Jyothi sravani Kanaparthi" userId="a5c8c9f543d1b87b" providerId="LiveId" clId="{897B63A7-1B32-4B74-90E3-27A91158F1D5}" dt="2024-11-08T15:52:24.228" v="260" actId="1076"/>
          <ac:picMkLst>
            <pc:docMk/>
            <pc:sldMk cId="2882494622" sldId="267"/>
            <ac:picMk id="7" creationId="{38491058-6ED0-D520-612A-9E5E968AFE4A}"/>
          </ac:picMkLst>
        </pc:picChg>
      </pc:sldChg>
      <pc:sldChg chg="modSp mod modTransition">
        <pc:chgData name="Jyothi sravani Kanaparthi" userId="a5c8c9f543d1b87b" providerId="LiveId" clId="{897B63A7-1B32-4B74-90E3-27A91158F1D5}" dt="2024-11-08T15:47:10.787" v="236"/>
        <pc:sldMkLst>
          <pc:docMk/>
          <pc:sldMk cId="137148978" sldId="268"/>
        </pc:sldMkLst>
        <pc:spChg chg="mod">
          <ac:chgData name="Jyothi sravani Kanaparthi" userId="a5c8c9f543d1b87b" providerId="LiveId" clId="{897B63A7-1B32-4B74-90E3-27A91158F1D5}" dt="2024-11-08T14:35:11.440" v="84" actId="1076"/>
          <ac:spMkLst>
            <pc:docMk/>
            <pc:sldMk cId="137148978" sldId="268"/>
            <ac:spMk id="5" creationId="{664D5857-1AD5-5360-2ECA-EBFF03603FD2}"/>
          </ac:spMkLst>
        </pc:spChg>
        <pc:picChg chg="mod">
          <ac:chgData name="Jyothi sravani Kanaparthi" userId="a5c8c9f543d1b87b" providerId="LiveId" clId="{897B63A7-1B32-4B74-90E3-27A91158F1D5}" dt="2024-11-08T14:34:42.478" v="82" actId="14100"/>
          <ac:picMkLst>
            <pc:docMk/>
            <pc:sldMk cId="137148978" sldId="268"/>
            <ac:picMk id="4098" creationId="{450CA304-8A8D-9115-656C-97A953345EA1}"/>
          </ac:picMkLst>
        </pc:picChg>
      </pc:sldChg>
      <pc:sldChg chg="modSp mod modTransition">
        <pc:chgData name="Jyothi sravani Kanaparthi" userId="a5c8c9f543d1b87b" providerId="LiveId" clId="{897B63A7-1B32-4B74-90E3-27A91158F1D5}" dt="2024-11-08T15:47:10.787" v="236"/>
        <pc:sldMkLst>
          <pc:docMk/>
          <pc:sldMk cId="2058259531" sldId="269"/>
        </pc:sldMkLst>
        <pc:spChg chg="mod">
          <ac:chgData name="Jyothi sravani Kanaparthi" userId="a5c8c9f543d1b87b" providerId="LiveId" clId="{897B63A7-1B32-4B74-90E3-27A91158F1D5}" dt="2024-11-08T14:59:42.331" v="212" actId="1076"/>
          <ac:spMkLst>
            <pc:docMk/>
            <pc:sldMk cId="2058259531" sldId="269"/>
            <ac:spMk id="5" creationId="{CBCF3195-D23F-BF21-8517-71925D9C6D31}"/>
          </ac:spMkLst>
        </pc:spChg>
        <pc:picChg chg="mod ord">
          <ac:chgData name="Jyothi sravani Kanaparthi" userId="a5c8c9f543d1b87b" providerId="LiveId" clId="{897B63A7-1B32-4B74-90E3-27A91158F1D5}" dt="2024-11-08T14:59:10.424" v="211" actId="14100"/>
          <ac:picMkLst>
            <pc:docMk/>
            <pc:sldMk cId="2058259531" sldId="269"/>
            <ac:picMk id="3" creationId="{5A40AF72-E839-888B-9938-0766C7B40744}"/>
          </ac:picMkLst>
        </pc:picChg>
      </pc:sldChg>
      <pc:sldChg chg="addSp delSp modSp mod modTransition">
        <pc:chgData name="Jyothi sravani Kanaparthi" userId="a5c8c9f543d1b87b" providerId="LiveId" clId="{897B63A7-1B32-4B74-90E3-27A91158F1D5}" dt="2024-11-08T15:47:10.787" v="236"/>
        <pc:sldMkLst>
          <pc:docMk/>
          <pc:sldMk cId="177917967" sldId="270"/>
        </pc:sldMkLst>
        <pc:spChg chg="mod">
          <ac:chgData name="Jyothi sravani Kanaparthi" userId="a5c8c9f543d1b87b" providerId="LiveId" clId="{897B63A7-1B32-4B74-90E3-27A91158F1D5}" dt="2024-11-08T15:34:14.394" v="230" actId="14100"/>
          <ac:spMkLst>
            <pc:docMk/>
            <pc:sldMk cId="177917967" sldId="270"/>
            <ac:spMk id="3" creationId="{41632387-6BCB-DE43-58C7-7CD6EB7F0B4C}"/>
          </ac:spMkLst>
        </pc:spChg>
        <pc:spChg chg="add del mod">
          <ac:chgData name="Jyothi sravani Kanaparthi" userId="a5c8c9f543d1b87b" providerId="LiveId" clId="{897B63A7-1B32-4B74-90E3-27A91158F1D5}" dt="2024-11-08T14:44:13.067" v="133"/>
          <ac:spMkLst>
            <pc:docMk/>
            <pc:sldMk cId="177917967" sldId="270"/>
            <ac:spMk id="5" creationId="{0A469AFA-2E31-4DCE-E9DE-8C16F516DD6A}"/>
          </ac:spMkLst>
        </pc:spChg>
        <pc:spChg chg="mod">
          <ac:chgData name="Jyothi sravani Kanaparthi" userId="a5c8c9f543d1b87b" providerId="LiveId" clId="{897B63A7-1B32-4B74-90E3-27A91158F1D5}" dt="2024-11-08T14:43:50.550" v="128" actId="1076"/>
          <ac:spMkLst>
            <pc:docMk/>
            <pc:sldMk cId="177917967" sldId="270"/>
            <ac:spMk id="7" creationId="{F7BA9F7A-E50C-68F2-43F7-45329DAB0E16}"/>
          </ac:spMkLst>
        </pc:spChg>
        <pc:picChg chg="add mod">
          <ac:chgData name="Jyothi sravani Kanaparthi" userId="a5c8c9f543d1b87b" providerId="LiveId" clId="{897B63A7-1B32-4B74-90E3-27A91158F1D5}" dt="2024-11-08T15:34:10.401" v="229" actId="1076"/>
          <ac:picMkLst>
            <pc:docMk/>
            <pc:sldMk cId="177917967" sldId="270"/>
            <ac:picMk id="5122" creationId="{0CD18BBD-DD95-9FEE-AAE7-97E4109BD6FA}"/>
          </ac:picMkLst>
        </pc:picChg>
        <pc:inkChg chg="add del">
          <ac:chgData name="Jyothi sravani Kanaparthi" userId="a5c8c9f543d1b87b" providerId="LiveId" clId="{897B63A7-1B32-4B74-90E3-27A91158F1D5}" dt="2024-11-08T14:43:02.550" v="126" actId="9405"/>
          <ac:inkMkLst>
            <pc:docMk/>
            <pc:sldMk cId="177917967" sldId="270"/>
            <ac:inkMk id="2" creationId="{AEEF8EDD-2CFC-3C31-E4DD-BD0C1B690583}"/>
          </ac:inkMkLst>
        </pc:inkChg>
      </pc:sldChg>
      <pc:sldChg chg="addSp delSp modSp mod modTransition">
        <pc:chgData name="Jyothi sravani Kanaparthi" userId="a5c8c9f543d1b87b" providerId="LiveId" clId="{897B63A7-1B32-4B74-90E3-27A91158F1D5}" dt="2024-11-08T15:57:29.013" v="294" actId="1076"/>
        <pc:sldMkLst>
          <pc:docMk/>
          <pc:sldMk cId="1805027245" sldId="271"/>
        </pc:sldMkLst>
        <pc:spChg chg="mod">
          <ac:chgData name="Jyothi sravani Kanaparthi" userId="a5c8c9f543d1b87b" providerId="LiveId" clId="{897B63A7-1B32-4B74-90E3-27A91158F1D5}" dt="2024-11-08T15:57:29.013" v="294" actId="1076"/>
          <ac:spMkLst>
            <pc:docMk/>
            <pc:sldMk cId="1805027245" sldId="271"/>
            <ac:spMk id="3" creationId="{2C27C1EB-DBCA-1BD5-2B4D-5F82C3DF1879}"/>
          </ac:spMkLst>
        </pc:spChg>
        <pc:spChg chg="add del mod">
          <ac:chgData name="Jyothi sravani Kanaparthi" userId="a5c8c9f543d1b87b" providerId="LiveId" clId="{897B63A7-1B32-4B74-90E3-27A91158F1D5}" dt="2024-11-08T14:50:01.557" v="137"/>
          <ac:spMkLst>
            <pc:docMk/>
            <pc:sldMk cId="1805027245" sldId="271"/>
            <ac:spMk id="4" creationId="{594C66F0-7036-E379-D878-451B1067D912}"/>
          </ac:spMkLst>
        </pc:spChg>
        <pc:picChg chg="add mod ord">
          <ac:chgData name="Jyothi sravani Kanaparthi" userId="a5c8c9f543d1b87b" providerId="LiveId" clId="{897B63A7-1B32-4B74-90E3-27A91158F1D5}" dt="2024-11-08T14:50:33.652" v="143" actId="14100"/>
          <ac:picMkLst>
            <pc:docMk/>
            <pc:sldMk cId="1805027245" sldId="271"/>
            <ac:picMk id="6" creationId="{74BE74C8-12E5-CAF6-6F7E-5836E4016B57}"/>
          </ac:picMkLst>
        </pc:picChg>
      </pc:sldChg>
      <pc:sldMasterChg chg="modTransition modSldLayout">
        <pc:chgData name="Jyothi sravani Kanaparthi" userId="a5c8c9f543d1b87b" providerId="LiveId" clId="{897B63A7-1B32-4B74-90E3-27A91158F1D5}" dt="2024-11-08T14:57:43.533" v="207"/>
        <pc:sldMasterMkLst>
          <pc:docMk/>
          <pc:sldMasterMk cId="1237823725" sldId="2147483744"/>
        </pc:sldMasterMkLst>
        <pc:sldLayoutChg chg="modTransition">
          <pc:chgData name="Jyothi sravani Kanaparthi" userId="a5c8c9f543d1b87b" providerId="LiveId" clId="{897B63A7-1B32-4B74-90E3-27A91158F1D5}" dt="2024-11-08T14:57:43.533" v="207"/>
          <pc:sldLayoutMkLst>
            <pc:docMk/>
            <pc:sldMasterMk cId="1237823725" sldId="2147483744"/>
            <pc:sldLayoutMk cId="2727877752" sldId="2147483745"/>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595053424" sldId="2147483746"/>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508427352" sldId="2147483747"/>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376842171" sldId="2147483748"/>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690764831" sldId="2147483749"/>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2410953559" sldId="2147483750"/>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3287544959" sldId="2147483751"/>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314941709" sldId="2147483752"/>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407905474" sldId="2147483753"/>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4080073675" sldId="2147483754"/>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943682665" sldId="2147483755"/>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731072380" sldId="2147483756"/>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2150400677" sldId="2147483757"/>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2902809554" sldId="2147483758"/>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961798878" sldId="2147483759"/>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235349666" sldId="2147483760"/>
          </pc:sldLayoutMkLst>
        </pc:sldLayoutChg>
        <pc:sldLayoutChg chg="modTransition">
          <pc:chgData name="Jyothi sravani Kanaparthi" userId="a5c8c9f543d1b87b" providerId="LiveId" clId="{897B63A7-1B32-4B74-90E3-27A91158F1D5}" dt="2024-11-08T14:57:43.533" v="207"/>
          <pc:sldLayoutMkLst>
            <pc:docMk/>
            <pc:sldMasterMk cId="1237823725" sldId="2147483744"/>
            <pc:sldLayoutMk cId="1559152422" sldId="2147483761"/>
          </pc:sldLayoutMkLst>
        </pc:sldLayoutChg>
      </pc:sldMasterChg>
      <pc:sldMasterChg chg="modTransition modSldLayout">
        <pc:chgData name="Jyothi sravani Kanaparthi" userId="a5c8c9f543d1b87b" providerId="LiveId" clId="{897B63A7-1B32-4B74-90E3-27A91158F1D5}" dt="2024-11-08T15:23:54.314" v="220"/>
        <pc:sldMasterMkLst>
          <pc:docMk/>
          <pc:sldMasterMk cId="2028967223" sldId="2147483762"/>
        </pc:sldMasterMkLst>
        <pc:sldLayoutChg chg="modTransition">
          <pc:chgData name="Jyothi sravani Kanaparthi" userId="a5c8c9f543d1b87b" providerId="LiveId" clId="{897B63A7-1B32-4B74-90E3-27A91158F1D5}" dt="2024-11-08T15:23:54.314" v="220"/>
          <pc:sldLayoutMkLst>
            <pc:docMk/>
            <pc:sldMasterMk cId="2028967223" sldId="2147483762"/>
            <pc:sldLayoutMk cId="1794360362" sldId="2147483763"/>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149128861" sldId="2147483764"/>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1720684771" sldId="2147483765"/>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1297473436" sldId="2147483766"/>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1303552731" sldId="2147483767"/>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481421787" sldId="2147483768"/>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2533576658" sldId="2147483769"/>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3566623078" sldId="2147483770"/>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625617514" sldId="2147483771"/>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1056408119" sldId="2147483772"/>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2386321034" sldId="2147483773"/>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687984742" sldId="2147483774"/>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2684779829" sldId="2147483775"/>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2509723669" sldId="2147483776"/>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2283291184" sldId="2147483777"/>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72355470" sldId="2147483778"/>
          </pc:sldLayoutMkLst>
        </pc:sldLayoutChg>
        <pc:sldLayoutChg chg="modTransition">
          <pc:chgData name="Jyothi sravani Kanaparthi" userId="a5c8c9f543d1b87b" providerId="LiveId" clId="{897B63A7-1B32-4B74-90E3-27A91158F1D5}" dt="2024-11-08T15:23:54.314" v="220"/>
          <pc:sldLayoutMkLst>
            <pc:docMk/>
            <pc:sldMasterMk cId="2028967223" sldId="2147483762"/>
            <pc:sldLayoutMk cId="2790716492" sldId="2147483779"/>
          </pc:sldLayoutMkLst>
        </pc:sldLayoutChg>
      </pc:sldMasterChg>
      <pc:sldMasterChg chg="modTransition modSldLayout">
        <pc:chgData name="Jyothi sravani Kanaparthi" userId="a5c8c9f543d1b87b" providerId="LiveId" clId="{897B63A7-1B32-4B74-90E3-27A91158F1D5}" dt="2024-11-08T15:24:27.796" v="221"/>
        <pc:sldMasterMkLst>
          <pc:docMk/>
          <pc:sldMasterMk cId="1489430579" sldId="2147483780"/>
        </pc:sldMasterMkLst>
        <pc:sldLayoutChg chg="modTransition">
          <pc:chgData name="Jyothi sravani Kanaparthi" userId="a5c8c9f543d1b87b" providerId="LiveId" clId="{897B63A7-1B32-4B74-90E3-27A91158F1D5}" dt="2024-11-08T15:24:27.796" v="221"/>
          <pc:sldLayoutMkLst>
            <pc:docMk/>
            <pc:sldMasterMk cId="1489430579" sldId="2147483780"/>
            <pc:sldLayoutMk cId="2133743700" sldId="2147483781"/>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1815236092" sldId="2147483782"/>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2808035350" sldId="2147483783"/>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1226896518" sldId="2147483784"/>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3017809169" sldId="2147483785"/>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721237920" sldId="2147483786"/>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2845552568" sldId="2147483787"/>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1136404711" sldId="2147483788"/>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2827435344" sldId="2147483789"/>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816867879" sldId="2147483790"/>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288527350" sldId="2147483791"/>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1599652516" sldId="2147483792"/>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4227414548" sldId="2147483793"/>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4205644200" sldId="2147483794"/>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449948053" sldId="2147483795"/>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4047080068" sldId="2147483796"/>
          </pc:sldLayoutMkLst>
        </pc:sldLayoutChg>
        <pc:sldLayoutChg chg="modTransition">
          <pc:chgData name="Jyothi sravani Kanaparthi" userId="a5c8c9f543d1b87b" providerId="LiveId" clId="{897B63A7-1B32-4B74-90E3-27A91158F1D5}" dt="2024-11-08T15:24:27.796" v="221"/>
          <pc:sldLayoutMkLst>
            <pc:docMk/>
            <pc:sldMasterMk cId="1489430579" sldId="2147483780"/>
            <pc:sldLayoutMk cId="3210195491" sldId="2147483797"/>
          </pc:sldLayoutMkLst>
        </pc:sldLayoutChg>
      </pc:sldMasterChg>
      <pc:sldMasterChg chg="modTransition modSldLayout">
        <pc:chgData name="Jyothi sravani Kanaparthi" userId="a5c8c9f543d1b87b" providerId="LiveId" clId="{897B63A7-1B32-4B74-90E3-27A91158F1D5}" dt="2024-11-08T15:24:31.512" v="222"/>
        <pc:sldMasterMkLst>
          <pc:docMk/>
          <pc:sldMasterMk cId="2420095261" sldId="2147483798"/>
        </pc:sldMasterMkLst>
        <pc:sldLayoutChg chg="modTransition">
          <pc:chgData name="Jyothi sravani Kanaparthi" userId="a5c8c9f543d1b87b" providerId="LiveId" clId="{897B63A7-1B32-4B74-90E3-27A91158F1D5}" dt="2024-11-08T15:24:31.512" v="222"/>
          <pc:sldLayoutMkLst>
            <pc:docMk/>
            <pc:sldMasterMk cId="2420095261" sldId="2147483798"/>
            <pc:sldLayoutMk cId="2432992230" sldId="2147483799"/>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2385179616" sldId="2147483800"/>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1313646397" sldId="2147483801"/>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539554532" sldId="2147483802"/>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3349208437" sldId="2147483803"/>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4128483594" sldId="2147483804"/>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226305884" sldId="2147483805"/>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190288156" sldId="2147483806"/>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863132539" sldId="2147483807"/>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1144747056" sldId="2147483808"/>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2083718629" sldId="2147483809"/>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1002155650" sldId="2147483810"/>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2545871340" sldId="2147483811"/>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3532512793" sldId="2147483812"/>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673628385" sldId="2147483813"/>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2295277989" sldId="2147483814"/>
          </pc:sldLayoutMkLst>
        </pc:sldLayoutChg>
        <pc:sldLayoutChg chg="modTransition">
          <pc:chgData name="Jyothi sravani Kanaparthi" userId="a5c8c9f543d1b87b" providerId="LiveId" clId="{897B63A7-1B32-4B74-90E3-27A91158F1D5}" dt="2024-11-08T15:24:31.512" v="222"/>
          <pc:sldLayoutMkLst>
            <pc:docMk/>
            <pc:sldMasterMk cId="2420095261" sldId="2147483798"/>
            <pc:sldLayoutMk cId="3346964376" sldId="2147483815"/>
          </pc:sldLayoutMkLst>
        </pc:sldLayoutChg>
      </pc:sldMasterChg>
      <pc:sldMasterChg chg="modTransition modSldLayout">
        <pc:chgData name="Jyothi sravani Kanaparthi" userId="a5c8c9f543d1b87b" providerId="LiveId" clId="{897B63A7-1B32-4B74-90E3-27A91158F1D5}" dt="2024-11-08T15:30:53.483" v="223"/>
        <pc:sldMasterMkLst>
          <pc:docMk/>
          <pc:sldMasterMk cId="372433317" sldId="2147483816"/>
        </pc:sldMasterMkLst>
        <pc:sldLayoutChg chg="modTransition">
          <pc:chgData name="Jyothi sravani Kanaparthi" userId="a5c8c9f543d1b87b" providerId="LiveId" clId="{897B63A7-1B32-4B74-90E3-27A91158F1D5}" dt="2024-11-08T15:30:53.483" v="223"/>
          <pc:sldLayoutMkLst>
            <pc:docMk/>
            <pc:sldMasterMk cId="372433317" sldId="2147483816"/>
            <pc:sldLayoutMk cId="3615501479" sldId="2147483817"/>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1514531141" sldId="2147483818"/>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1818084312" sldId="2147483819"/>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2487691037" sldId="2147483820"/>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2833041495" sldId="2147483821"/>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3472997205" sldId="2147483822"/>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1942029674" sldId="2147483823"/>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2933382716" sldId="2147483824"/>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1530293139" sldId="2147483825"/>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3783767735" sldId="2147483826"/>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4081588373" sldId="2147483827"/>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2631947860" sldId="2147483828"/>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1649773163" sldId="2147483829"/>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446796129" sldId="2147483830"/>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1401472213" sldId="2147483831"/>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2015819298" sldId="2147483832"/>
          </pc:sldLayoutMkLst>
        </pc:sldLayoutChg>
        <pc:sldLayoutChg chg="modTransition">
          <pc:chgData name="Jyothi sravani Kanaparthi" userId="a5c8c9f543d1b87b" providerId="LiveId" clId="{897B63A7-1B32-4B74-90E3-27A91158F1D5}" dt="2024-11-08T15:30:53.483" v="223"/>
          <pc:sldLayoutMkLst>
            <pc:docMk/>
            <pc:sldMasterMk cId="372433317" sldId="2147483816"/>
            <pc:sldLayoutMk cId="2881754374" sldId="2147483833"/>
          </pc:sldLayoutMkLst>
        </pc:sldLayoutChg>
      </pc:sldMasterChg>
      <pc:sldMasterChg chg="modTransition modSldLayout">
        <pc:chgData name="Jyothi sravani Kanaparthi" userId="a5c8c9f543d1b87b" providerId="LiveId" clId="{897B63A7-1B32-4B74-90E3-27A91158F1D5}" dt="2024-11-08T15:41:46.024" v="231"/>
        <pc:sldMasterMkLst>
          <pc:docMk/>
          <pc:sldMasterMk cId="3614769378" sldId="2147483834"/>
        </pc:sldMasterMkLst>
        <pc:sldLayoutChg chg="modTransition">
          <pc:chgData name="Jyothi sravani Kanaparthi" userId="a5c8c9f543d1b87b" providerId="LiveId" clId="{897B63A7-1B32-4B74-90E3-27A91158F1D5}" dt="2024-11-08T15:41:46.024" v="231"/>
          <pc:sldLayoutMkLst>
            <pc:docMk/>
            <pc:sldMasterMk cId="3614769378" sldId="2147483834"/>
            <pc:sldLayoutMk cId="3769368802" sldId="2147483835"/>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1977666805" sldId="2147483836"/>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973215165" sldId="2147483837"/>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1958070049" sldId="2147483838"/>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756337144" sldId="2147483839"/>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2998739522" sldId="2147483840"/>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861985432" sldId="2147483841"/>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2310709023" sldId="2147483842"/>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973560444" sldId="2147483843"/>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23179484" sldId="2147483844"/>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2090817246" sldId="2147483845"/>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1844788342" sldId="2147483846"/>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137262848" sldId="2147483847"/>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1853958985" sldId="2147483848"/>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3277569273" sldId="2147483849"/>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1259601890" sldId="2147483850"/>
          </pc:sldLayoutMkLst>
        </pc:sldLayoutChg>
        <pc:sldLayoutChg chg="modTransition">
          <pc:chgData name="Jyothi sravani Kanaparthi" userId="a5c8c9f543d1b87b" providerId="LiveId" clId="{897B63A7-1B32-4B74-90E3-27A91158F1D5}" dt="2024-11-08T15:41:46.024" v="231"/>
          <pc:sldLayoutMkLst>
            <pc:docMk/>
            <pc:sldMasterMk cId="3614769378" sldId="2147483834"/>
            <pc:sldLayoutMk cId="3384601306" sldId="2147483851"/>
          </pc:sldLayoutMkLst>
        </pc:sldLayoutChg>
      </pc:sldMasterChg>
      <pc:sldMasterChg chg="modTransition modSldLayout">
        <pc:chgData name="Jyothi sravani Kanaparthi" userId="a5c8c9f543d1b87b" providerId="LiveId" clId="{897B63A7-1B32-4B74-90E3-27A91158F1D5}" dt="2024-11-08T15:47:10.787" v="236"/>
        <pc:sldMasterMkLst>
          <pc:docMk/>
          <pc:sldMasterMk cId="2243862607" sldId="2147483852"/>
        </pc:sldMasterMkLst>
        <pc:sldLayoutChg chg="modTransition">
          <pc:chgData name="Jyothi sravani Kanaparthi" userId="a5c8c9f543d1b87b" providerId="LiveId" clId="{897B63A7-1B32-4B74-90E3-27A91158F1D5}" dt="2024-11-08T15:47:10.787" v="236"/>
          <pc:sldLayoutMkLst>
            <pc:docMk/>
            <pc:sldMasterMk cId="2243862607" sldId="2147483852"/>
            <pc:sldLayoutMk cId="1706984215" sldId="2147483853"/>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1227765137" sldId="2147483854"/>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3928679067" sldId="2147483855"/>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3823589314" sldId="2147483856"/>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824942052" sldId="2147483857"/>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2211034180" sldId="2147483858"/>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2286598965" sldId="2147483859"/>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2792215000" sldId="2147483860"/>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3164162765" sldId="2147483861"/>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3655794383" sldId="2147483862"/>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1909543208" sldId="2147483863"/>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1523984063" sldId="2147483864"/>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4033178900" sldId="2147483865"/>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1722449638" sldId="2147483866"/>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4232541228" sldId="2147483867"/>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407528346" sldId="2147483868"/>
          </pc:sldLayoutMkLst>
        </pc:sldLayoutChg>
        <pc:sldLayoutChg chg="modTransition">
          <pc:chgData name="Jyothi sravani Kanaparthi" userId="a5c8c9f543d1b87b" providerId="LiveId" clId="{897B63A7-1B32-4B74-90E3-27A91158F1D5}" dt="2024-11-08T15:47:10.787" v="236"/>
          <pc:sldLayoutMkLst>
            <pc:docMk/>
            <pc:sldMasterMk cId="2243862607" sldId="2147483852"/>
            <pc:sldLayoutMk cId="2262507604" sldId="214748386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1706984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6FC02-C2B3-4C4A-A36A-21149D52F4E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365579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1909543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152398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4033178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172244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4232541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7528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2262507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122776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6FC02-C2B3-4C4A-A36A-21149D52F4E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3928679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66FC02-C2B3-4C4A-A36A-21149D52F4E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3823589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66FC02-C2B3-4C4A-A36A-21149D52F4EB}"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824942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66FC02-C2B3-4C4A-A36A-21149D52F4EB}"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2211034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866FC02-C2B3-4C4A-A36A-21149D52F4EB}"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228659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6FC02-C2B3-4C4A-A36A-21149D52F4E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279221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66FC02-C2B3-4C4A-A36A-21149D52F4E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BDC621-457E-4467-9B07-7D118F9EF5F9}" type="slidenum">
              <a:rPr lang="en-IN" smtClean="0"/>
              <a:t>‹#›</a:t>
            </a:fld>
            <a:endParaRPr lang="en-IN"/>
          </a:p>
        </p:txBody>
      </p:sp>
    </p:spTree>
    <p:extLst>
      <p:ext uri="{BB962C8B-B14F-4D97-AF65-F5344CB8AC3E}">
        <p14:creationId xmlns:p14="http://schemas.microsoft.com/office/powerpoint/2010/main" val="316416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66FC02-C2B3-4C4A-A36A-21149D52F4EB}" type="datetimeFigureOut">
              <a:rPr lang="en-IN" smtClean="0"/>
              <a:t>27-11-2024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BDC621-457E-4467-9B07-7D118F9EF5F9}" type="slidenum">
              <a:rPr lang="en-IN" smtClean="0"/>
              <a:t>‹#›</a:t>
            </a:fld>
            <a:endParaRPr lang="en-IN"/>
          </a:p>
        </p:txBody>
      </p:sp>
    </p:spTree>
    <p:extLst>
      <p:ext uri="{BB962C8B-B14F-4D97-AF65-F5344CB8AC3E}">
        <p14:creationId xmlns:p14="http://schemas.microsoft.com/office/powerpoint/2010/main" val="224386260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F686A8-D153-2971-1F50-52D07AE368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742" y="-102742"/>
            <a:ext cx="12483102" cy="6960742"/>
          </a:xfrm>
          <a:prstGeom prst="rect">
            <a:avLst/>
          </a:prstGeom>
        </p:spPr>
      </p:pic>
      <p:sp>
        <p:nvSpPr>
          <p:cNvPr id="2" name="Title 1">
            <a:extLst>
              <a:ext uri="{FF2B5EF4-FFF2-40B4-BE49-F238E27FC236}">
                <a16:creationId xmlns:a16="http://schemas.microsoft.com/office/drawing/2014/main" id="{9B2575E9-C8F2-1ADD-55F0-7B4CA694BD80}"/>
              </a:ext>
            </a:extLst>
          </p:cNvPr>
          <p:cNvSpPr>
            <a:spLocks noGrp="1"/>
          </p:cNvSpPr>
          <p:nvPr>
            <p:ph type="ctrTitle"/>
          </p:nvPr>
        </p:nvSpPr>
        <p:spPr>
          <a:xfrm>
            <a:off x="665765" y="643535"/>
            <a:ext cx="10058400" cy="461666"/>
          </a:xfrm>
        </p:spPr>
        <p:txBody>
          <a:bodyPr>
            <a:noAutofit/>
          </a:bodyPr>
          <a:lstStyle/>
          <a:p>
            <a:r>
              <a:rPr lang="en-IN" sz="2800" dirty="0">
                <a:latin typeface="Times New Roman" panose="02020603050405020304" pitchFamily="18" charset="0"/>
                <a:cs typeface="Times New Roman" panose="02020603050405020304" pitchFamily="18" charset="0"/>
              </a:rPr>
              <a:t> </a:t>
            </a:r>
            <a:r>
              <a:rPr lang="en-IN" sz="2800" b="1" dirty="0">
                <a:latin typeface="Stencil" panose="040409050D0802020404" pitchFamily="82" charset="0"/>
                <a:cs typeface="Times New Roman" panose="02020603050405020304" pitchFamily="18" charset="0"/>
              </a:rPr>
              <a:t>FINANCIAL FORECASTING DASHBOARD USING POWER BI</a:t>
            </a:r>
            <a:br>
              <a:rPr lang="en-US" sz="2800" dirty="0"/>
            </a:br>
            <a:endParaRPr lang="en-IN" sz="2800" b="1" dirty="0">
              <a:latin typeface="Stencil" panose="040409050D0802020404" pitchFamily="82" charset="0"/>
              <a:cs typeface="Times New Roman" panose="02020603050405020304" pitchFamily="18" charset="0"/>
            </a:endParaRPr>
          </a:p>
        </p:txBody>
      </p:sp>
      <p:sp>
        <p:nvSpPr>
          <p:cNvPr id="7" name="TextBox 6">
            <a:extLst>
              <a:ext uri="{FF2B5EF4-FFF2-40B4-BE49-F238E27FC236}">
                <a16:creationId xmlns:a16="http://schemas.microsoft.com/office/drawing/2014/main" id="{FB70EDDE-2C31-29AD-7BA1-A2817A523708}"/>
              </a:ext>
            </a:extLst>
          </p:cNvPr>
          <p:cNvSpPr txBox="1"/>
          <p:nvPr/>
        </p:nvSpPr>
        <p:spPr>
          <a:xfrm>
            <a:off x="0" y="6214465"/>
            <a:ext cx="3462391" cy="461665"/>
          </a:xfrm>
          <a:prstGeom prst="rect">
            <a:avLst/>
          </a:prstGeom>
          <a:noFill/>
        </p:spPr>
        <p:txBody>
          <a:bodyPr wrap="square" rtlCol="0">
            <a:spAutoFit/>
          </a:bodyPr>
          <a:lstStyle/>
          <a:p>
            <a:r>
              <a:rPr lang="en-US" sz="2400" b="1" dirty="0"/>
              <a:t>Jyothi Sravani Kanaparthi</a:t>
            </a:r>
          </a:p>
        </p:txBody>
      </p:sp>
    </p:spTree>
    <p:extLst>
      <p:ext uri="{BB962C8B-B14F-4D97-AF65-F5344CB8AC3E}">
        <p14:creationId xmlns:p14="http://schemas.microsoft.com/office/powerpoint/2010/main" val="3568262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8D32E-EB88-0871-71AF-BCC797C41649}"/>
              </a:ext>
            </a:extLst>
          </p:cNvPr>
          <p:cNvSpPr txBox="1"/>
          <p:nvPr/>
        </p:nvSpPr>
        <p:spPr>
          <a:xfrm>
            <a:off x="875806" y="1706787"/>
            <a:ext cx="5220194"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pie chart</a:t>
            </a:r>
            <a:r>
              <a:rPr lang="en-US" sz="2000" dirty="0">
                <a:latin typeface="Times New Roman" panose="02020603050405020304" pitchFamily="18" charset="0"/>
                <a:cs typeface="Times New Roman" panose="02020603050405020304" pitchFamily="18" charset="0"/>
              </a:rPr>
              <a:t> displays the distribution of sales and profit by country. It visually highlights the market share and profitability of each country, making it easy to identify key contributors to overall performance.</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CFAC01-3ADA-44E0-B516-7E0A9FACA495}"/>
              </a:ext>
            </a:extLst>
          </p:cNvPr>
          <p:cNvPicPr>
            <a:picLocks noChangeAspect="1"/>
          </p:cNvPicPr>
          <p:nvPr/>
        </p:nvPicPr>
        <p:blipFill>
          <a:blip r:embed="rId2"/>
          <a:stretch>
            <a:fillRect/>
          </a:stretch>
        </p:blipFill>
        <p:spPr>
          <a:xfrm>
            <a:off x="7017250" y="825117"/>
            <a:ext cx="4199628" cy="3140707"/>
          </a:xfrm>
          <a:prstGeom prst="rect">
            <a:avLst/>
          </a:prstGeom>
        </p:spPr>
      </p:pic>
    </p:spTree>
    <p:extLst>
      <p:ext uri="{BB962C8B-B14F-4D97-AF65-F5344CB8AC3E}">
        <p14:creationId xmlns:p14="http://schemas.microsoft.com/office/powerpoint/2010/main" val="209678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83EB87-CCB6-D6EC-9E6C-48F36B1714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293" y="0"/>
            <a:ext cx="12169414" cy="6858000"/>
          </a:xfrm>
          <a:prstGeom prst="rect">
            <a:avLst/>
          </a:prstGeom>
        </p:spPr>
      </p:pic>
      <p:sp>
        <p:nvSpPr>
          <p:cNvPr id="3" name="TextBox 2">
            <a:extLst>
              <a:ext uri="{FF2B5EF4-FFF2-40B4-BE49-F238E27FC236}">
                <a16:creationId xmlns:a16="http://schemas.microsoft.com/office/drawing/2014/main" id="{8BF6B583-5169-9429-891E-0EB1E8F54686}"/>
              </a:ext>
            </a:extLst>
          </p:cNvPr>
          <p:cNvSpPr txBox="1"/>
          <p:nvPr/>
        </p:nvSpPr>
        <p:spPr>
          <a:xfrm>
            <a:off x="3832260" y="3349375"/>
            <a:ext cx="2983714"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800" b="1" dirty="0">
                <a:solidFill>
                  <a:srgbClr val="0D0D0D"/>
                </a:solidFill>
                <a:latin typeface="Times New Roman" panose="02020603050405020304" pitchFamily="18" charset="0"/>
                <a:cs typeface="Times New Roman" panose="02020603050405020304" pitchFamily="18" charset="0"/>
              </a:rPr>
              <a:t>DASHBOARD-1</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943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9DA2C-71C7-1726-920C-551BB9A82DCF}"/>
              </a:ext>
            </a:extLst>
          </p:cNvPr>
          <p:cNvSpPr txBox="1"/>
          <p:nvPr/>
        </p:nvSpPr>
        <p:spPr>
          <a:xfrm>
            <a:off x="669628" y="1370443"/>
            <a:ext cx="5813366"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ribbon chart</a:t>
            </a:r>
            <a:r>
              <a:rPr lang="en-US" sz="2000" dirty="0">
                <a:latin typeface="Times New Roman" panose="02020603050405020304" pitchFamily="18" charset="0"/>
                <a:cs typeface="Times New Roman" panose="02020603050405020304" pitchFamily="18" charset="0"/>
              </a:rPr>
              <a:t> visualizes the count of countries segmented by sales and products. It highlights changes in rankings over time, showing which products perform best in different countries. The chart’s ribbons connect data points, making it easy to track shifts in product demand and identify top markets.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CAD10-F4AE-8E0E-6FDA-55C9ED406492}"/>
              </a:ext>
            </a:extLst>
          </p:cNvPr>
          <p:cNvSpPr txBox="1"/>
          <p:nvPr/>
        </p:nvSpPr>
        <p:spPr>
          <a:xfrm>
            <a:off x="2884469" y="200817"/>
            <a:ext cx="6097712" cy="954107"/>
          </a:xfrm>
          <a:prstGeom prst="rect">
            <a:avLst/>
          </a:prstGeom>
          <a:noFill/>
        </p:spPr>
        <p:txBody>
          <a:bodyPr wrap="square">
            <a:spAutoFit/>
          </a:bodyPr>
          <a:lstStyle/>
          <a:p>
            <a:pPr algn="ctr"/>
            <a:r>
              <a:rPr lang="en-IN" sz="2800" b="1" i="0" u="sng" dirty="0">
                <a:effectLst/>
                <a:latin typeface="Times New Roman" panose="02020603050405020304" pitchFamily="18" charset="0"/>
                <a:cs typeface="Times New Roman" panose="02020603050405020304" pitchFamily="18" charset="0"/>
              </a:rPr>
              <a:t>Visualizations</a:t>
            </a:r>
            <a:br>
              <a:rPr lang="en-US" sz="2800" b="0" i="0" u="sng" dirty="0">
                <a:solidFill>
                  <a:srgbClr val="0D0D0D"/>
                </a:solidFill>
                <a:effectLst/>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DF4E69C-1A79-0023-EFF2-1D36937F3940}"/>
              </a:ext>
            </a:extLst>
          </p:cNvPr>
          <p:cNvPicPr>
            <a:picLocks noChangeAspect="1"/>
          </p:cNvPicPr>
          <p:nvPr/>
        </p:nvPicPr>
        <p:blipFill>
          <a:blip r:embed="rId2"/>
          <a:stretch>
            <a:fillRect/>
          </a:stretch>
        </p:blipFill>
        <p:spPr>
          <a:xfrm>
            <a:off x="808887" y="3791163"/>
            <a:ext cx="5674107" cy="2702103"/>
          </a:xfrm>
          <a:prstGeom prst="rect">
            <a:avLst/>
          </a:prstGeom>
        </p:spPr>
      </p:pic>
      <p:sp>
        <p:nvSpPr>
          <p:cNvPr id="10" name="TextBox 9">
            <a:extLst>
              <a:ext uri="{FF2B5EF4-FFF2-40B4-BE49-F238E27FC236}">
                <a16:creationId xmlns:a16="http://schemas.microsoft.com/office/drawing/2014/main" id="{FF7D7AE4-1E37-139E-F5B6-BE3AEC52FE55}"/>
              </a:ext>
            </a:extLst>
          </p:cNvPr>
          <p:cNvSpPr txBox="1"/>
          <p:nvPr/>
        </p:nvSpPr>
        <p:spPr>
          <a:xfrm>
            <a:off x="6789506" y="4172718"/>
            <a:ext cx="4798032"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gauge chart</a:t>
            </a:r>
            <a:r>
              <a:rPr lang="en-US" sz="2000" dirty="0">
                <a:latin typeface="Times New Roman" panose="02020603050405020304" pitchFamily="18" charset="0"/>
                <a:cs typeface="Times New Roman" panose="02020603050405020304" pitchFamily="18" charset="0"/>
              </a:rPr>
              <a:t> displays the </a:t>
            </a:r>
            <a:r>
              <a:rPr lang="en-US" sz="2000" b="1" dirty="0">
                <a:latin typeface="Times New Roman" panose="02020603050405020304" pitchFamily="18" charset="0"/>
                <a:cs typeface="Times New Roman" panose="02020603050405020304" pitchFamily="18" charset="0"/>
              </a:rPr>
              <a:t>sum of sales</a:t>
            </a:r>
            <a:r>
              <a:rPr lang="en-US" sz="2000" dirty="0">
                <a:latin typeface="Times New Roman" panose="02020603050405020304" pitchFamily="18" charset="0"/>
                <a:cs typeface="Times New Roman" panose="02020603050405020304" pitchFamily="18" charset="0"/>
              </a:rPr>
              <a:t> relative to a set target, using a needle to show progress. It offers a quick, visual snapshot of how close current sales are to reaching the goal, making it ideal for tracking overall performance and hitting key sales targets.</a:t>
            </a:r>
          </a:p>
        </p:txBody>
      </p:sp>
      <p:pic>
        <p:nvPicPr>
          <p:cNvPr id="6" name="Picture 5">
            <a:extLst>
              <a:ext uri="{FF2B5EF4-FFF2-40B4-BE49-F238E27FC236}">
                <a16:creationId xmlns:a16="http://schemas.microsoft.com/office/drawing/2014/main" id="{30AAFA62-BA80-E5EE-C939-CD0AF9BA3553}"/>
              </a:ext>
            </a:extLst>
          </p:cNvPr>
          <p:cNvPicPr>
            <a:picLocks noChangeAspect="1"/>
          </p:cNvPicPr>
          <p:nvPr/>
        </p:nvPicPr>
        <p:blipFill>
          <a:blip r:embed="rId3"/>
          <a:stretch>
            <a:fillRect/>
          </a:stretch>
        </p:blipFill>
        <p:spPr>
          <a:xfrm>
            <a:off x="6600780" y="1089060"/>
            <a:ext cx="5413502" cy="2702103"/>
          </a:xfrm>
          <a:prstGeom prst="rect">
            <a:avLst/>
          </a:prstGeom>
        </p:spPr>
      </p:pic>
    </p:spTree>
    <p:extLst>
      <p:ext uri="{BB962C8B-B14F-4D97-AF65-F5344CB8AC3E}">
        <p14:creationId xmlns:p14="http://schemas.microsoft.com/office/powerpoint/2010/main" val="3101398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E2151-D109-84B1-C98A-98BDBCF70ACD}"/>
              </a:ext>
            </a:extLst>
          </p:cNvPr>
          <p:cNvSpPr txBox="1"/>
          <p:nvPr/>
        </p:nvSpPr>
        <p:spPr>
          <a:xfrm>
            <a:off x="830802" y="1277751"/>
            <a:ext cx="5454253"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donut chart</a:t>
            </a:r>
            <a:r>
              <a:rPr lang="en-US" sz="2000" dirty="0">
                <a:latin typeface="Times New Roman" panose="02020603050405020304" pitchFamily="18" charset="0"/>
                <a:cs typeface="Times New Roman" panose="02020603050405020304" pitchFamily="18" charset="0"/>
              </a:rPr>
              <a:t> illustrates the </a:t>
            </a:r>
            <a:r>
              <a:rPr lang="en-US" sz="2000" b="1" dirty="0">
                <a:latin typeface="Times New Roman" panose="02020603050405020304" pitchFamily="18" charset="0"/>
                <a:cs typeface="Times New Roman" panose="02020603050405020304" pitchFamily="18" charset="0"/>
              </a:rPr>
              <a:t>sum of sale prices</a:t>
            </a:r>
            <a:r>
              <a:rPr lang="en-US" sz="2000" dirty="0">
                <a:latin typeface="Times New Roman" panose="02020603050405020304" pitchFamily="18" charset="0"/>
                <a:cs typeface="Times New Roman" panose="02020603050405020304" pitchFamily="18" charset="0"/>
              </a:rPr>
              <a:t> compared to manufacturing costs. The segmented circular design makes it easy to see how sales prices are distributed relative to costs, helping to assess pricing efficiency and profitability.</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2A56FF-BE0E-3AD4-D9C5-D29ACB7AF936}"/>
              </a:ext>
            </a:extLst>
          </p:cNvPr>
          <p:cNvPicPr>
            <a:picLocks noChangeAspect="1"/>
          </p:cNvPicPr>
          <p:nvPr/>
        </p:nvPicPr>
        <p:blipFill>
          <a:blip r:embed="rId2"/>
          <a:stretch>
            <a:fillRect/>
          </a:stretch>
        </p:blipFill>
        <p:spPr>
          <a:xfrm>
            <a:off x="6822040" y="845410"/>
            <a:ext cx="4837067" cy="2495898"/>
          </a:xfrm>
          <a:prstGeom prst="rect">
            <a:avLst/>
          </a:prstGeom>
        </p:spPr>
      </p:pic>
      <p:pic>
        <p:nvPicPr>
          <p:cNvPr id="7" name="Picture 6">
            <a:extLst>
              <a:ext uri="{FF2B5EF4-FFF2-40B4-BE49-F238E27FC236}">
                <a16:creationId xmlns:a16="http://schemas.microsoft.com/office/drawing/2014/main" id="{38491058-6ED0-D520-612A-9E5E968AFE4A}"/>
              </a:ext>
            </a:extLst>
          </p:cNvPr>
          <p:cNvPicPr>
            <a:picLocks noChangeAspect="1"/>
          </p:cNvPicPr>
          <p:nvPr/>
        </p:nvPicPr>
        <p:blipFill>
          <a:blip r:embed="rId3"/>
          <a:stretch>
            <a:fillRect/>
          </a:stretch>
        </p:blipFill>
        <p:spPr>
          <a:xfrm>
            <a:off x="855047" y="4046548"/>
            <a:ext cx="5430008" cy="2514951"/>
          </a:xfrm>
          <a:prstGeom prst="rect">
            <a:avLst/>
          </a:prstGeom>
        </p:spPr>
      </p:pic>
      <p:sp>
        <p:nvSpPr>
          <p:cNvPr id="8" name="TextBox 7">
            <a:extLst>
              <a:ext uri="{FF2B5EF4-FFF2-40B4-BE49-F238E27FC236}">
                <a16:creationId xmlns:a16="http://schemas.microsoft.com/office/drawing/2014/main" id="{2BC8C7C1-444F-5619-72ED-522F4967C876}"/>
              </a:ext>
            </a:extLst>
          </p:cNvPr>
          <p:cNvSpPr txBox="1"/>
          <p:nvPr/>
        </p:nvSpPr>
        <p:spPr>
          <a:xfrm>
            <a:off x="6822041" y="4058291"/>
            <a:ext cx="4982270"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funnel chart</a:t>
            </a:r>
            <a:r>
              <a:rPr lang="en-US" sz="2000" dirty="0">
                <a:latin typeface="Times New Roman" panose="02020603050405020304" pitchFamily="18" charset="0"/>
                <a:cs typeface="Times New Roman" panose="02020603050405020304" pitchFamily="18" charset="0"/>
              </a:rPr>
              <a:t> visualizes the </a:t>
            </a:r>
            <a:r>
              <a:rPr lang="en-US" sz="2000" b="1" dirty="0">
                <a:latin typeface="Times New Roman" panose="02020603050405020304" pitchFamily="18" charset="0"/>
                <a:cs typeface="Times New Roman" panose="02020603050405020304" pitchFamily="18" charset="0"/>
              </a:rPr>
              <a:t>count of countries by discount band</a:t>
            </a:r>
            <a:r>
              <a:rPr lang="en-US" sz="2000" dirty="0">
                <a:latin typeface="Times New Roman" panose="02020603050405020304" pitchFamily="18" charset="0"/>
                <a:cs typeface="Times New Roman" panose="02020603050405020304" pitchFamily="18" charset="0"/>
              </a:rPr>
              <a:t>, with each segment representing a different discount level. The chart narrows down to show how countries distribute across various discount ranges, making it easy to identify which discount bands are most effective in different markets.</a:t>
            </a:r>
          </a:p>
        </p:txBody>
      </p:sp>
    </p:spTree>
    <p:extLst>
      <p:ext uri="{BB962C8B-B14F-4D97-AF65-F5344CB8AC3E}">
        <p14:creationId xmlns:p14="http://schemas.microsoft.com/office/powerpoint/2010/main" val="288249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434EB9-8F37-F1AF-48DC-B86E56556126}"/>
              </a:ext>
            </a:extLst>
          </p:cNvPr>
          <p:cNvPicPr>
            <a:picLocks noChangeAspect="1"/>
          </p:cNvPicPr>
          <p:nvPr/>
        </p:nvPicPr>
        <p:blipFill>
          <a:blip r:embed="rId2"/>
          <a:srcRect l="1633" r="2587"/>
          <a:stretch/>
        </p:blipFill>
        <p:spPr>
          <a:xfrm>
            <a:off x="0" y="0"/>
            <a:ext cx="12192000" cy="6909114"/>
          </a:xfrm>
          <a:prstGeom prst="rect">
            <a:avLst/>
          </a:prstGeom>
        </p:spPr>
      </p:pic>
      <p:pic>
        <p:nvPicPr>
          <p:cNvPr id="10" name="Picture 9">
            <a:extLst>
              <a:ext uri="{FF2B5EF4-FFF2-40B4-BE49-F238E27FC236}">
                <a16:creationId xmlns:a16="http://schemas.microsoft.com/office/drawing/2014/main" id="{AB29E330-67CA-031D-1090-A7794594937E}"/>
              </a:ext>
            </a:extLst>
          </p:cNvPr>
          <p:cNvPicPr>
            <a:picLocks noChangeAspect="1"/>
          </p:cNvPicPr>
          <p:nvPr/>
        </p:nvPicPr>
        <p:blipFill>
          <a:blip r:embed="rId3"/>
          <a:srcRect l="2332" b="13390"/>
          <a:stretch/>
        </p:blipFill>
        <p:spPr>
          <a:xfrm>
            <a:off x="4356242" y="3585681"/>
            <a:ext cx="2578813" cy="400692"/>
          </a:xfrm>
          <a:prstGeom prst="rect">
            <a:avLst/>
          </a:prstGeom>
        </p:spPr>
      </p:pic>
    </p:spTree>
    <p:extLst>
      <p:ext uri="{BB962C8B-B14F-4D97-AF65-F5344CB8AC3E}">
        <p14:creationId xmlns:p14="http://schemas.microsoft.com/office/powerpoint/2010/main" val="2058259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CD18BBD-DD95-9FEE-AAE7-97E4109BD6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70"/>
          <a:stretch/>
        </p:blipFill>
        <p:spPr bwMode="auto">
          <a:xfrm>
            <a:off x="0" y="0"/>
            <a:ext cx="12192000" cy="71415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1632387-6BCB-DE43-58C7-7CD6EB7F0B4C}"/>
              </a:ext>
            </a:extLst>
          </p:cNvPr>
          <p:cNvSpPr txBox="1"/>
          <p:nvPr/>
        </p:nvSpPr>
        <p:spPr>
          <a:xfrm>
            <a:off x="7335748" y="586859"/>
            <a:ext cx="2188395"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4" name="Rectangle 2">
            <a:extLst>
              <a:ext uri="{FF2B5EF4-FFF2-40B4-BE49-F238E27FC236}">
                <a16:creationId xmlns:a16="http://schemas.microsoft.com/office/drawing/2014/main" id="{78E854FD-0439-F1BE-0BB2-43B6E243F4F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7BA9F7A-E50C-68F2-43F7-45329DAB0E16}"/>
              </a:ext>
            </a:extLst>
          </p:cNvPr>
          <p:cNvSpPr txBox="1"/>
          <p:nvPr/>
        </p:nvSpPr>
        <p:spPr>
          <a:xfrm>
            <a:off x="5506948" y="1733704"/>
            <a:ext cx="6093618"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Financial Forecasting Dashboard</a:t>
            </a:r>
            <a:r>
              <a:rPr lang="en-US" sz="2000" dirty="0">
                <a:latin typeface="Times New Roman" panose="02020603050405020304" pitchFamily="18" charset="0"/>
                <a:cs typeface="Times New Roman" panose="02020603050405020304" pitchFamily="18" charset="0"/>
              </a:rPr>
              <a:t> developed using Power BI enables businesses to leverage data-driven insights for effective financial management. By visualizing critical metrics, companies can optimize resources, forecast accurately, and enhance decision-making processes. This project demonstrates the power of BI tools in transforming raw data into strategic assets, laying the groundwork for future advancements in predictive analytics and AI integration.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17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BE74C8-12E5-CAF6-6F7E-5836E4016B5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C27C1EB-DBCA-1BD5-2B4D-5F82C3DF1879}"/>
              </a:ext>
            </a:extLst>
          </p:cNvPr>
          <p:cNvSpPr txBox="1"/>
          <p:nvPr/>
        </p:nvSpPr>
        <p:spPr>
          <a:xfrm>
            <a:off x="3904179" y="308225"/>
            <a:ext cx="3893906" cy="738664"/>
          </a:xfrm>
          <a:prstGeom prst="rect">
            <a:avLst/>
          </a:prstGeom>
          <a:noFill/>
        </p:spPr>
        <p:txBody>
          <a:bodyPr wrap="square">
            <a:spAutoFit/>
          </a:bodyPr>
          <a:lstStyle/>
          <a:p>
            <a:r>
              <a:rPr lang="en-US" sz="4200" b="1" dirty="0">
                <a:solidFill>
                  <a:schemeClr val="bg1">
                    <a:lumMod val="95000"/>
                    <a:lumOff val="5000"/>
                  </a:schemeClr>
                </a:solidFill>
                <a:latin typeface="Times New Roman" panose="02020603050405020304" pitchFamily="18" charset="0"/>
                <a:cs typeface="Times New Roman" panose="02020603050405020304" pitchFamily="18" charset="0"/>
              </a:rPr>
              <a:t>T</a:t>
            </a:r>
            <a:r>
              <a:rPr lang="en-IN" sz="4200" b="1" dirty="0">
                <a:solidFill>
                  <a:schemeClr val="bg1">
                    <a:lumMod val="95000"/>
                    <a:lumOff val="5000"/>
                  </a:schemeClr>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180502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92623-DCCC-E839-010C-F3FC89F9880D}"/>
              </a:ext>
            </a:extLst>
          </p:cNvPr>
          <p:cNvSpPr txBox="1"/>
          <p:nvPr/>
        </p:nvSpPr>
        <p:spPr>
          <a:xfrm>
            <a:off x="4599011" y="566792"/>
            <a:ext cx="6093618"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F55D1500-8C67-8313-5A6B-98FF014A1915}"/>
              </a:ext>
            </a:extLst>
          </p:cNvPr>
          <p:cNvSpPr txBox="1"/>
          <p:nvPr/>
        </p:nvSpPr>
        <p:spPr>
          <a:xfrm>
            <a:off x="801384" y="1543050"/>
            <a:ext cx="10294706"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This project involves creating a </a:t>
            </a:r>
            <a:r>
              <a:rPr lang="en-US" sz="2000" b="1" dirty="0">
                <a:latin typeface="Times New Roman" panose="02020603050405020304" pitchFamily="18" charset="0"/>
                <a:cs typeface="Times New Roman" panose="02020603050405020304" pitchFamily="18" charset="0"/>
              </a:rPr>
              <a:t>Financial Forecasting Dashboard</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Power BI</a:t>
            </a:r>
            <a:r>
              <a:rPr lang="en-US" sz="2000" dirty="0">
                <a:latin typeface="Times New Roman" panose="02020603050405020304" pitchFamily="18" charset="0"/>
                <a:cs typeface="Times New Roman" panose="02020603050405020304" pitchFamily="18" charset="0"/>
              </a:rPr>
              <a:t> to deliver real-time insights into a company's financial health. By analyzing historical data and market trends, the dashboard uses predictive analytics to forecast </a:t>
            </a:r>
            <a:r>
              <a:rPr lang="en-US" sz="2000" b="1" dirty="0">
                <a:latin typeface="Times New Roman" panose="02020603050405020304" pitchFamily="18" charset="0"/>
                <a:cs typeface="Times New Roman" panose="02020603050405020304" pitchFamily="18" charset="0"/>
              </a:rPr>
              <a:t>revenue, expenses, and profit margins</a:t>
            </a:r>
            <a:r>
              <a:rPr lang="en-US" sz="2000" dirty="0">
                <a:latin typeface="Times New Roman" panose="02020603050405020304" pitchFamily="18" charset="0"/>
                <a:cs typeface="Times New Roman" panose="02020603050405020304" pitchFamily="18" charset="0"/>
              </a:rPr>
              <a:t>. The goal is to help businesses make better strategic decisions by optimizing resources, improving budget planning, and reducing potential risks.</a:t>
            </a:r>
          </a:p>
          <a:p>
            <a:r>
              <a:rPr lang="en-US" sz="2000" dirty="0">
                <a:latin typeface="Times New Roman" panose="02020603050405020304" pitchFamily="18" charset="0"/>
                <a:cs typeface="Times New Roman" panose="02020603050405020304" pitchFamily="18" charset="0"/>
              </a:rPr>
              <a:t>	Through intuitive visualizations, the dashboard simplifies complex financial data, making it easily understandable for stakeholders. Additionally, it sets the foundation for integrating </a:t>
            </a:r>
            <a:r>
              <a:rPr lang="en-US" sz="2000" b="1" dirty="0">
                <a:latin typeface="Times New Roman" panose="02020603050405020304" pitchFamily="18" charset="0"/>
                <a:cs typeface="Times New Roman" panose="02020603050405020304" pitchFamily="18" charset="0"/>
              </a:rPr>
              <a:t>AI-driven predictions</a:t>
            </a:r>
            <a:r>
              <a:rPr lang="en-US" sz="2000" dirty="0">
                <a:latin typeface="Times New Roman" panose="02020603050405020304" pitchFamily="18" charset="0"/>
                <a:cs typeface="Times New Roman" panose="02020603050405020304" pitchFamily="18" charset="0"/>
              </a:rPr>
              <a:t> and expanding data sources, enhancing its ability to support agile decision-making in a constantly changing financial landscape.</a:t>
            </a:r>
          </a:p>
        </p:txBody>
      </p:sp>
    </p:spTree>
    <p:extLst>
      <p:ext uri="{BB962C8B-B14F-4D97-AF65-F5344CB8AC3E}">
        <p14:creationId xmlns:p14="http://schemas.microsoft.com/office/powerpoint/2010/main" val="163016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02720E-4A04-8490-4D04-980CA44705D2}"/>
              </a:ext>
            </a:extLst>
          </p:cNvPr>
          <p:cNvSpPr txBox="1"/>
          <p:nvPr/>
        </p:nvSpPr>
        <p:spPr>
          <a:xfrm>
            <a:off x="4185006" y="658296"/>
            <a:ext cx="3821987"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Introduction to Power BI</a:t>
            </a:r>
          </a:p>
        </p:txBody>
      </p:sp>
      <p:sp>
        <p:nvSpPr>
          <p:cNvPr id="5" name="TextBox 4">
            <a:extLst>
              <a:ext uri="{FF2B5EF4-FFF2-40B4-BE49-F238E27FC236}">
                <a16:creationId xmlns:a16="http://schemas.microsoft.com/office/drawing/2014/main" id="{77D1A8C3-21B0-00E6-214C-8FF47B7815FD}"/>
              </a:ext>
            </a:extLst>
          </p:cNvPr>
          <p:cNvSpPr txBox="1"/>
          <p:nvPr/>
        </p:nvSpPr>
        <p:spPr>
          <a:xfrm>
            <a:off x="595313" y="1119961"/>
            <a:ext cx="10541874" cy="3477875"/>
          </a:xfrm>
          <a:prstGeom prst="rect">
            <a:avLst/>
          </a:prstGeom>
          <a:noFill/>
        </p:spPr>
        <p:txBody>
          <a:bodyPr wrap="square">
            <a:spAutoFit/>
          </a:bodyPr>
          <a:lstStyle/>
          <a:p>
            <a:pPr algn="just"/>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 </a:t>
            </a:r>
            <a:r>
              <a:rPr lang="en-US" sz="2000" b="1" i="0" dirty="0">
                <a:effectLst/>
                <a:latin typeface="Times New Roman" panose="02020603050405020304" pitchFamily="18" charset="0"/>
                <a:cs typeface="Times New Roman" panose="02020603050405020304" pitchFamily="18" charset="0"/>
              </a:rPr>
              <a:t>business intelligence tool </a:t>
            </a:r>
            <a:r>
              <a:rPr lang="en-US" sz="2000" b="0" i="0" dirty="0">
                <a:effectLst/>
                <a:latin typeface="Times New Roman" panose="02020603050405020304" pitchFamily="18" charset="0"/>
                <a:cs typeface="Times New Roman" panose="02020603050405020304" pitchFamily="18" charset="0"/>
              </a:rPr>
              <a:t>by Microsoft used for interactive data visualization and analytics.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Transforms raw data</a:t>
            </a:r>
            <a:r>
              <a:rPr lang="en-US" sz="2000" b="0" i="0" dirty="0">
                <a:effectLst/>
                <a:latin typeface="Times New Roman" panose="02020603050405020304" pitchFamily="18" charset="0"/>
                <a:cs typeface="Times New Roman" panose="02020603050405020304" pitchFamily="18" charset="0"/>
              </a:rPr>
              <a:t> from various sources into meaningful, actionable insights.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Supports </a:t>
            </a:r>
            <a:r>
              <a:rPr lang="en-US" sz="2000" b="1" i="0" dirty="0">
                <a:effectLst/>
                <a:latin typeface="Times New Roman" panose="02020603050405020304" pitchFamily="18" charset="0"/>
                <a:cs typeface="Times New Roman" panose="02020603050405020304" pitchFamily="18" charset="0"/>
              </a:rPr>
              <a:t>drag-and-drop functionality </a:t>
            </a:r>
            <a:r>
              <a:rPr lang="en-US" sz="2000" b="0" i="0" dirty="0">
                <a:effectLst/>
                <a:latin typeface="Times New Roman" panose="02020603050405020304" pitchFamily="18" charset="0"/>
                <a:cs typeface="Times New Roman" panose="02020603050405020304" pitchFamily="18" charset="0"/>
              </a:rPr>
              <a:t>for creating dashboards, reports, and visualizations.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Integrates seamlessly with tools like </a:t>
            </a:r>
            <a:r>
              <a:rPr lang="en-US" sz="2000" b="1" i="0" dirty="0">
                <a:effectLst/>
                <a:latin typeface="Times New Roman" panose="02020603050405020304" pitchFamily="18" charset="0"/>
                <a:cs typeface="Times New Roman" panose="02020603050405020304" pitchFamily="18" charset="0"/>
              </a:rPr>
              <a:t>Excel, SQL, and cloud services</a:t>
            </a:r>
            <a:r>
              <a:rPr lang="en-US" sz="2000" b="0" i="0" dirty="0">
                <a:effectLst/>
                <a:latin typeface="Times New Roman" panose="02020603050405020304" pitchFamily="18" charset="0"/>
                <a:cs typeface="Times New Roman" panose="02020603050405020304" pitchFamily="18" charset="0"/>
              </a:rPr>
              <a:t> for data import and analysis.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Enables </a:t>
            </a:r>
            <a:r>
              <a:rPr lang="en-US" sz="2000" b="1" i="0" dirty="0">
                <a:effectLst/>
                <a:latin typeface="Times New Roman" panose="02020603050405020304" pitchFamily="18" charset="0"/>
                <a:cs typeface="Times New Roman" panose="02020603050405020304" pitchFamily="18" charset="0"/>
              </a:rPr>
              <a:t>real-time data monitoring</a:t>
            </a:r>
            <a:r>
              <a:rPr lang="en-US" sz="2000" b="0" i="0" dirty="0">
                <a:effectLst/>
                <a:latin typeface="Times New Roman" panose="02020603050405020304" pitchFamily="18" charset="0"/>
                <a:cs typeface="Times New Roman" panose="02020603050405020304" pitchFamily="18" charset="0"/>
              </a:rPr>
              <a:t> and collaboration through sharing and publishing reports.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Offers </a:t>
            </a:r>
            <a:r>
              <a:rPr lang="en-US" sz="2000" b="1" i="0" dirty="0">
                <a:effectLst/>
                <a:latin typeface="Times New Roman" panose="02020603050405020304" pitchFamily="18" charset="0"/>
                <a:cs typeface="Times New Roman" panose="02020603050405020304" pitchFamily="18" charset="0"/>
              </a:rPr>
              <a:t>AI capabilities</a:t>
            </a:r>
            <a:r>
              <a:rPr lang="en-US" sz="2000" b="0" i="0" dirty="0">
                <a:effectLst/>
                <a:latin typeface="Times New Roman" panose="02020603050405020304" pitchFamily="18" charset="0"/>
                <a:cs typeface="Times New Roman" panose="02020603050405020304" pitchFamily="18" charset="0"/>
              </a:rPr>
              <a:t> for advanced analytics, making it easier to identify trends and patterns.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Provides </a:t>
            </a:r>
            <a:r>
              <a:rPr lang="en-US" sz="2000" b="1" i="0" dirty="0">
                <a:effectLst/>
                <a:latin typeface="Times New Roman" panose="02020603050405020304" pitchFamily="18" charset="0"/>
                <a:cs typeface="Times New Roman" panose="02020603050405020304" pitchFamily="18" charset="0"/>
              </a:rPr>
              <a:t>secure data access</a:t>
            </a:r>
            <a:r>
              <a:rPr lang="en-US" sz="2000" b="0" i="0" dirty="0">
                <a:effectLst/>
                <a:latin typeface="Times New Roman" panose="02020603050405020304" pitchFamily="18" charset="0"/>
                <a:cs typeface="Times New Roman" panose="02020603050405020304" pitchFamily="18" charset="0"/>
              </a:rPr>
              <a:t> and governance with role-based permissions for sensitive information.</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Supports </a:t>
            </a:r>
            <a:r>
              <a:rPr lang="en-US" sz="2000" b="1" i="0" dirty="0">
                <a:effectLst/>
                <a:latin typeface="Times New Roman" panose="02020603050405020304" pitchFamily="18" charset="0"/>
                <a:cs typeface="Times New Roman" panose="02020603050405020304" pitchFamily="18" charset="0"/>
              </a:rPr>
              <a:t>mobile access</a:t>
            </a:r>
            <a:r>
              <a:rPr lang="en-US" sz="2000" b="0" i="0" dirty="0">
                <a:effectLst/>
                <a:latin typeface="Times New Roman" panose="02020603050405020304" pitchFamily="18" charset="0"/>
                <a:cs typeface="Times New Roman" panose="02020603050405020304" pitchFamily="18" charset="0"/>
              </a:rPr>
              <a:t>, allowing users to view and interact with dashboards on smartphones and tablets.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Facilitates </a:t>
            </a:r>
            <a:r>
              <a:rPr lang="en-US" sz="2000" b="1" i="0" dirty="0">
                <a:effectLst/>
                <a:latin typeface="Times New Roman" panose="02020603050405020304" pitchFamily="18" charset="0"/>
                <a:cs typeface="Times New Roman" panose="02020603050405020304" pitchFamily="18" charset="0"/>
              </a:rPr>
              <a:t>custom visualization development </a:t>
            </a:r>
            <a:r>
              <a:rPr lang="en-US" sz="2000" b="0" i="0" dirty="0">
                <a:effectLst/>
                <a:latin typeface="Times New Roman" panose="02020603050405020304" pitchFamily="18" charset="0"/>
                <a:cs typeface="Times New Roman" panose="02020603050405020304" pitchFamily="18" charset="0"/>
              </a:rPr>
              <a:t>using Power BI SDK for tailored analytics solutions.</a:t>
            </a:r>
          </a:p>
        </p:txBody>
      </p:sp>
    </p:spTree>
    <p:extLst>
      <p:ext uri="{BB962C8B-B14F-4D97-AF65-F5344CB8AC3E}">
        <p14:creationId xmlns:p14="http://schemas.microsoft.com/office/powerpoint/2010/main" val="1951010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C9CD9-078D-2B8D-5388-4819B80ECED5}"/>
              </a:ext>
            </a:extLst>
          </p:cNvPr>
          <p:cNvSpPr txBox="1"/>
          <p:nvPr/>
        </p:nvSpPr>
        <p:spPr>
          <a:xfrm>
            <a:off x="4089798" y="647997"/>
            <a:ext cx="6093618" cy="461665"/>
          </a:xfrm>
          <a:prstGeom prst="rect">
            <a:avLst/>
          </a:prstGeom>
          <a:noFill/>
        </p:spPr>
        <p:txBody>
          <a:bodyPr wrap="square">
            <a:spAutoFit/>
          </a:bodyPr>
          <a:lstStyle/>
          <a:p>
            <a:r>
              <a:rPr lang="en-IN" sz="2400" b="1" i="0" dirty="0">
                <a:effectLst/>
                <a:latin typeface="Times New Roman" panose="02020603050405020304" pitchFamily="18" charset="0"/>
                <a:cs typeface="Times New Roman" panose="02020603050405020304" pitchFamily="18" charset="0"/>
              </a:rPr>
              <a:t>Speciality of Power BI</a:t>
            </a:r>
            <a:endParaRPr lang="en-IN" sz="24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1310B34-E619-4180-AC5C-0499051E34D2}"/>
              </a:ext>
            </a:extLst>
          </p:cNvPr>
          <p:cNvSpPr>
            <a:spLocks noChangeArrowheads="1"/>
          </p:cNvSpPr>
          <p:nvPr/>
        </p:nvSpPr>
        <p:spPr bwMode="auto">
          <a:xfrm>
            <a:off x="479460" y="1402049"/>
            <a:ext cx="11263901"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Query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Simplifies data extraction, transformation, and loading (ETL) processes from multiple sources.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Pivot</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advanced data modeling, creating relationships, and performing complex calculations.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View</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interactive data visualization, allowing users to explore insights in real-time.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BI Service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cloud-based platform for sharing, publishing, and collaborating on reports and    dashboards.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BI Desktop</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comprehensive desktop tool for building reports, data models, and visual analytics.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DAX (Data Analysis Expressions)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powerful formula language used for data manipulation and custom calculations.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Natural Language Query (Q&amp;A)</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Lets users explore data using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questions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instant insights.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Gateway</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secure connectivity between on-premises data sources and the Power BI cloud service.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Map (3D Maps)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for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geospatial data visualization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turning data into interactive 3D maps.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Insights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Leverages </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predictive analytics, anomaly detection, and sentiment analysis. </a:t>
            </a:r>
          </a:p>
        </p:txBody>
      </p:sp>
    </p:spTree>
    <p:extLst>
      <p:ext uri="{BB962C8B-B14F-4D97-AF65-F5344CB8AC3E}">
        <p14:creationId xmlns:p14="http://schemas.microsoft.com/office/powerpoint/2010/main" val="1338880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62808FB1-ACC6-FEEF-46D6-1937FB591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27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E5246-4732-FE09-9B75-886258B4FD6A}"/>
              </a:ext>
            </a:extLst>
          </p:cNvPr>
          <p:cNvSpPr txBox="1"/>
          <p:nvPr/>
        </p:nvSpPr>
        <p:spPr>
          <a:xfrm>
            <a:off x="3847713" y="179040"/>
            <a:ext cx="6093618" cy="461665"/>
          </a:xfrm>
          <a:prstGeom prst="rect">
            <a:avLst/>
          </a:prstGeom>
          <a:noFill/>
        </p:spPr>
        <p:txBody>
          <a:bodyPr wrap="square">
            <a:spAutoFit/>
          </a:bodyPr>
          <a:lstStyle/>
          <a:p>
            <a:r>
              <a:rPr lang="en-IN" sz="2400" b="1" i="0" dirty="0">
                <a:solidFill>
                  <a:srgbClr val="0D0D0D"/>
                </a:solidFill>
                <a:effectLst/>
                <a:latin typeface="Times New Roman" panose="02020603050405020304" pitchFamily="18" charset="0"/>
                <a:cs typeface="Times New Roman" panose="02020603050405020304" pitchFamily="18" charset="0"/>
              </a:rPr>
              <a:t>Definition of Financial forecasting</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A41D9E-585E-7DB0-75E6-034FD9136CB3}"/>
              </a:ext>
            </a:extLst>
          </p:cNvPr>
          <p:cNvSpPr txBox="1"/>
          <p:nvPr/>
        </p:nvSpPr>
        <p:spPr>
          <a:xfrm>
            <a:off x="441790" y="1548550"/>
            <a:ext cx="10674848" cy="3785652"/>
          </a:xfrm>
          <a:prstGeom prst="rect">
            <a:avLst/>
          </a:prstGeom>
          <a:noFill/>
        </p:spPr>
        <p:txBody>
          <a:bodyPr wrap="square">
            <a:spAutoFit/>
          </a:bodyPr>
          <a:lstStyle/>
          <a:p>
            <a:pPr marL="342900" indent="-342900" algn="just">
              <a:buFont typeface="Wingdings" panose="05000000000000000000" pitchFamily="2" charset="2"/>
              <a:buChar char="Ø"/>
            </a:pPr>
            <a:r>
              <a:rPr lang="en-US" sz="2000" b="1" i="0" dirty="0">
                <a:solidFill>
                  <a:schemeClr val="tx2">
                    <a:lumMod val="10000"/>
                  </a:schemeClr>
                </a:solidFill>
                <a:effectLst/>
                <a:cs typeface="Times New Roman" panose="02020603050405020304" pitchFamily="18" charset="0"/>
              </a:rPr>
              <a:t>Predictive Analysis</a:t>
            </a:r>
            <a:r>
              <a:rPr lang="en-US" sz="2000" b="0" i="0" dirty="0">
                <a:solidFill>
                  <a:schemeClr val="tx2">
                    <a:lumMod val="10000"/>
                  </a:schemeClr>
                </a:solidFill>
                <a:effectLst/>
                <a:cs typeface="Times New Roman" panose="02020603050405020304" pitchFamily="18" charset="0"/>
              </a:rPr>
              <a:t>: The process of </a:t>
            </a:r>
            <a:r>
              <a:rPr lang="en-US" sz="2000" b="1" i="0" dirty="0">
                <a:solidFill>
                  <a:schemeClr val="tx2">
                    <a:lumMod val="10000"/>
                  </a:schemeClr>
                </a:solidFill>
                <a:effectLst/>
                <a:cs typeface="Times New Roman" panose="02020603050405020304" pitchFamily="18" charset="0"/>
              </a:rPr>
              <a:t>estimating future financial outcomes</a:t>
            </a:r>
            <a:r>
              <a:rPr lang="en-US" sz="2000" b="0" i="0" dirty="0">
                <a:solidFill>
                  <a:schemeClr val="tx2">
                    <a:lumMod val="10000"/>
                  </a:schemeClr>
                </a:solidFill>
                <a:effectLst/>
                <a:cs typeface="Times New Roman" panose="02020603050405020304" pitchFamily="18" charset="0"/>
              </a:rPr>
              <a:t> based on historical data, trends, and market conditions.</a:t>
            </a:r>
          </a:p>
          <a:p>
            <a:pPr marL="342900" indent="-342900" algn="just">
              <a:buFont typeface="Wingdings" panose="05000000000000000000" pitchFamily="2" charset="2"/>
              <a:buChar char="Ø"/>
            </a:pPr>
            <a:r>
              <a:rPr lang="en-US" sz="2000" b="1" i="0" dirty="0">
                <a:solidFill>
                  <a:schemeClr val="tx2">
                    <a:lumMod val="10000"/>
                  </a:schemeClr>
                </a:solidFill>
                <a:effectLst/>
                <a:cs typeface="Times New Roman" panose="02020603050405020304" pitchFamily="18" charset="0"/>
              </a:rPr>
              <a:t>Strategic Planning Tool</a:t>
            </a:r>
            <a:r>
              <a:rPr lang="en-US" sz="2000" b="0" i="0" dirty="0">
                <a:solidFill>
                  <a:schemeClr val="tx2">
                    <a:lumMod val="10000"/>
                  </a:schemeClr>
                </a:solidFill>
                <a:effectLst/>
                <a:cs typeface="Times New Roman" panose="02020603050405020304" pitchFamily="18" charset="0"/>
              </a:rPr>
              <a:t>: Helps organizations make </a:t>
            </a:r>
            <a:r>
              <a:rPr lang="en-US" sz="2000" b="1" i="0" dirty="0">
                <a:solidFill>
                  <a:schemeClr val="tx2">
                    <a:lumMod val="10000"/>
                  </a:schemeClr>
                </a:solidFill>
                <a:effectLst/>
                <a:cs typeface="Times New Roman" panose="02020603050405020304" pitchFamily="18" charset="0"/>
              </a:rPr>
              <a:t>informed business decisions</a:t>
            </a:r>
            <a:r>
              <a:rPr lang="en-US" sz="2000" b="0" i="0" dirty="0">
                <a:solidFill>
                  <a:schemeClr val="tx2">
                    <a:lumMod val="10000"/>
                  </a:schemeClr>
                </a:solidFill>
                <a:effectLst/>
                <a:cs typeface="Times New Roman" panose="02020603050405020304" pitchFamily="18" charset="0"/>
              </a:rPr>
              <a:t> related to budgeting, investments, and growth opportunities.</a:t>
            </a:r>
          </a:p>
          <a:p>
            <a:pPr marL="342900" indent="-342900" algn="just">
              <a:buFont typeface="Wingdings" panose="05000000000000000000" pitchFamily="2" charset="2"/>
              <a:buChar char="Ø"/>
            </a:pPr>
            <a:r>
              <a:rPr lang="en-US" sz="2000" b="1" i="0" dirty="0">
                <a:solidFill>
                  <a:schemeClr val="tx2">
                    <a:lumMod val="10000"/>
                  </a:schemeClr>
                </a:solidFill>
                <a:effectLst/>
                <a:cs typeface="Times New Roman" panose="02020603050405020304" pitchFamily="18" charset="0"/>
              </a:rPr>
              <a:t>Risk Management</a:t>
            </a:r>
            <a:r>
              <a:rPr lang="en-US" sz="2000" b="0" i="0" dirty="0">
                <a:solidFill>
                  <a:schemeClr val="tx2">
                    <a:lumMod val="10000"/>
                  </a:schemeClr>
                </a:solidFill>
                <a:effectLst/>
                <a:cs typeface="Times New Roman" panose="02020603050405020304" pitchFamily="18" charset="0"/>
              </a:rPr>
              <a:t>: Identifies potential financial risks, allowing businesses to </a:t>
            </a:r>
            <a:r>
              <a:rPr lang="en-US" sz="2000" b="1" i="0" dirty="0">
                <a:solidFill>
                  <a:schemeClr val="tx2">
                    <a:lumMod val="10000"/>
                  </a:schemeClr>
                </a:solidFill>
                <a:effectLst/>
                <a:cs typeface="Times New Roman" panose="02020603050405020304" pitchFamily="18" charset="0"/>
              </a:rPr>
              <a:t>mitigate losses </a:t>
            </a:r>
            <a:r>
              <a:rPr lang="en-US" sz="2000" b="0" i="0" dirty="0">
                <a:solidFill>
                  <a:schemeClr val="tx2">
                    <a:lumMod val="10000"/>
                  </a:schemeClr>
                </a:solidFill>
                <a:effectLst/>
                <a:cs typeface="Times New Roman" panose="02020603050405020304" pitchFamily="18" charset="0"/>
              </a:rPr>
              <a:t>and adjust strategies proactively.</a:t>
            </a:r>
          </a:p>
          <a:p>
            <a:pPr marL="342900" indent="-342900" algn="just">
              <a:buFont typeface="Wingdings" panose="05000000000000000000" pitchFamily="2" charset="2"/>
              <a:buChar char="Ø"/>
            </a:pPr>
            <a:r>
              <a:rPr lang="en-US" sz="2000" b="1" i="0" dirty="0">
                <a:solidFill>
                  <a:schemeClr val="tx2">
                    <a:lumMod val="10000"/>
                  </a:schemeClr>
                </a:solidFill>
                <a:effectLst/>
                <a:cs typeface="Times New Roman" panose="02020603050405020304" pitchFamily="18" charset="0"/>
              </a:rPr>
              <a:t>Revenue &amp; Expense Estimation</a:t>
            </a:r>
            <a:r>
              <a:rPr lang="en-US" sz="2000" b="0" i="0" dirty="0">
                <a:solidFill>
                  <a:schemeClr val="tx2">
                    <a:lumMod val="10000"/>
                  </a:schemeClr>
                </a:solidFill>
                <a:effectLst/>
                <a:cs typeface="Times New Roman" panose="02020603050405020304" pitchFamily="18" charset="0"/>
              </a:rPr>
              <a:t>: Provides accurate forecasts of </a:t>
            </a:r>
            <a:r>
              <a:rPr lang="en-US" sz="2000" b="1" i="0" dirty="0">
                <a:solidFill>
                  <a:schemeClr val="tx2">
                    <a:lumMod val="10000"/>
                  </a:schemeClr>
                </a:solidFill>
                <a:effectLst/>
                <a:cs typeface="Times New Roman" panose="02020603050405020304" pitchFamily="18" charset="0"/>
              </a:rPr>
              <a:t>income, expenses, and cash flow</a:t>
            </a:r>
            <a:r>
              <a:rPr lang="en-US" sz="2000" b="0" i="0" dirty="0">
                <a:solidFill>
                  <a:schemeClr val="tx2">
                    <a:lumMod val="10000"/>
                  </a:schemeClr>
                </a:solidFill>
                <a:effectLst/>
                <a:cs typeface="Times New Roman" panose="02020603050405020304" pitchFamily="18" charset="0"/>
              </a:rPr>
              <a:t>, ensuring effective resource allocation.</a:t>
            </a:r>
          </a:p>
          <a:p>
            <a:pPr marL="342900" indent="-342900" algn="just">
              <a:buFont typeface="Wingdings" panose="05000000000000000000" pitchFamily="2" charset="2"/>
              <a:buChar char="Ø"/>
            </a:pPr>
            <a:r>
              <a:rPr lang="en-US" sz="2000" b="1" i="0" dirty="0">
                <a:solidFill>
                  <a:schemeClr val="tx2">
                    <a:lumMod val="10000"/>
                  </a:schemeClr>
                </a:solidFill>
                <a:effectLst/>
                <a:cs typeface="Times New Roman" panose="02020603050405020304" pitchFamily="18" charset="0"/>
              </a:rPr>
              <a:t>Scenario Analysis</a:t>
            </a:r>
            <a:r>
              <a:rPr lang="en-US" sz="2000" b="0" i="0" dirty="0">
                <a:solidFill>
                  <a:schemeClr val="tx2">
                    <a:lumMod val="10000"/>
                  </a:schemeClr>
                </a:solidFill>
                <a:effectLst/>
                <a:cs typeface="Times New Roman" panose="02020603050405020304" pitchFamily="18" charset="0"/>
              </a:rPr>
              <a:t>: Uses various economic scenarios to evaluate   </a:t>
            </a:r>
            <a:r>
              <a:rPr lang="en-US" sz="2000" b="1" i="0" dirty="0">
                <a:solidFill>
                  <a:schemeClr val="tx2">
                    <a:lumMod val="10000"/>
                  </a:schemeClr>
                </a:solidFill>
                <a:effectLst/>
                <a:cs typeface="Times New Roman" panose="02020603050405020304" pitchFamily="18" charset="0"/>
              </a:rPr>
              <a:t>best-case and worst-case outcomes</a:t>
            </a:r>
            <a:r>
              <a:rPr lang="en-US" sz="2000" b="0" i="0" dirty="0">
                <a:solidFill>
                  <a:schemeClr val="tx2">
                    <a:lumMod val="10000"/>
                  </a:schemeClr>
                </a:solidFill>
                <a:effectLst/>
                <a:cs typeface="Times New Roman" panose="02020603050405020304" pitchFamily="18" charset="0"/>
              </a:rPr>
              <a:t> for strategic decision-making.</a:t>
            </a:r>
          </a:p>
          <a:p>
            <a:pPr marL="342900" indent="-342900" algn="just">
              <a:buFont typeface="Wingdings" panose="05000000000000000000" pitchFamily="2" charset="2"/>
              <a:buChar char="Ø"/>
            </a:pPr>
            <a:r>
              <a:rPr lang="en-US" sz="2000" b="1" i="0" dirty="0">
                <a:solidFill>
                  <a:schemeClr val="tx2">
                    <a:lumMod val="10000"/>
                  </a:schemeClr>
                </a:solidFill>
                <a:effectLst/>
                <a:cs typeface="Times New Roman" panose="02020603050405020304" pitchFamily="18" charset="0"/>
              </a:rPr>
              <a:t>Performance Monitoring</a:t>
            </a:r>
            <a:r>
              <a:rPr lang="en-US" sz="2000" b="0" i="0" dirty="0">
                <a:solidFill>
                  <a:schemeClr val="tx2">
                    <a:lumMod val="10000"/>
                  </a:schemeClr>
                </a:solidFill>
                <a:effectLst/>
                <a:cs typeface="Times New Roman" panose="02020603050405020304" pitchFamily="18" charset="0"/>
              </a:rPr>
              <a:t>: Enables continuous tracking of </a:t>
            </a:r>
            <a:r>
              <a:rPr lang="en-US" sz="2000" b="1" i="0" dirty="0">
                <a:solidFill>
                  <a:schemeClr val="tx2">
                    <a:lumMod val="10000"/>
                  </a:schemeClr>
                </a:solidFill>
                <a:effectLst/>
                <a:cs typeface="Times New Roman" panose="02020603050405020304" pitchFamily="18" charset="0"/>
              </a:rPr>
              <a:t>financial performance</a:t>
            </a:r>
            <a:r>
              <a:rPr lang="en-US" sz="2000" b="0" i="0" dirty="0">
                <a:solidFill>
                  <a:schemeClr val="tx2">
                    <a:lumMod val="10000"/>
                  </a:schemeClr>
                </a:solidFill>
                <a:effectLst/>
                <a:cs typeface="Times New Roman" panose="02020603050405020304" pitchFamily="18" charset="0"/>
              </a:rPr>
              <a:t> to align business objectives with market dynamics.</a:t>
            </a:r>
          </a:p>
        </p:txBody>
      </p:sp>
    </p:spTree>
    <p:extLst>
      <p:ext uri="{BB962C8B-B14F-4D97-AF65-F5344CB8AC3E}">
        <p14:creationId xmlns:p14="http://schemas.microsoft.com/office/powerpoint/2010/main" val="2834050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E121F-9D82-6363-A2CD-A1500269CB0D}"/>
              </a:ext>
            </a:extLst>
          </p:cNvPr>
          <p:cNvSpPr txBox="1"/>
          <p:nvPr/>
        </p:nvSpPr>
        <p:spPr>
          <a:xfrm>
            <a:off x="775097" y="652760"/>
            <a:ext cx="10626327" cy="1200329"/>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Steps to Create a Financial Forecasting Dashboard in Power BI:</a:t>
            </a:r>
          </a:p>
          <a:p>
            <a:br>
              <a:rPr lang="en-US" sz="2400" b="0"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8EAFA18-7C92-DA00-92A6-02B10E9723B2}"/>
              </a:ext>
            </a:extLst>
          </p:cNvPr>
          <p:cNvSpPr txBox="1"/>
          <p:nvPr/>
        </p:nvSpPr>
        <p:spPr>
          <a:xfrm>
            <a:off x="1080135" y="1483757"/>
            <a:ext cx="6092190" cy="3170099"/>
          </a:xfrm>
          <a:prstGeom prst="rect">
            <a:avLst/>
          </a:prstGeom>
          <a:noFill/>
        </p:spPr>
        <p:txBody>
          <a:bodyPr wrap="square">
            <a:spAutoFit/>
          </a:bodyPr>
          <a:lstStyle/>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Import Data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Data Cleaning and Transformation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Create Forecasting Visualizations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Add KPIs and Metrics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Design the Dashboard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Incorporate Scenario Analysis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Automate Data Refresh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Implement Security Settings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Publish and Share  </a:t>
            </a:r>
          </a:p>
          <a:p>
            <a:pPr marL="285750" indent="-285750">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Gather Feedback and Optimize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72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50CA304-8A8D-9115-656C-97A953345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6" y="0"/>
            <a:ext cx="1220757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4D5857-1AD5-5360-2ECA-EBFF03603FD2}"/>
              </a:ext>
            </a:extLst>
          </p:cNvPr>
          <p:cNvSpPr txBox="1"/>
          <p:nvPr/>
        </p:nvSpPr>
        <p:spPr>
          <a:xfrm>
            <a:off x="4083055" y="-113016"/>
            <a:ext cx="6093618" cy="461665"/>
          </a:xfrm>
          <a:prstGeom prst="rect">
            <a:avLst/>
          </a:prstGeom>
          <a:noFill/>
        </p:spPr>
        <p:txBody>
          <a:bodyPr wrap="square">
            <a:spAutoFit/>
          </a:bodyPr>
          <a:lstStyle/>
          <a:p>
            <a:r>
              <a:rPr lang="en-IN" sz="2400" b="1" dirty="0">
                <a:solidFill>
                  <a:srgbClr val="0D0D0D"/>
                </a:solidFill>
                <a:latin typeface="Times New Roman" panose="02020603050405020304" pitchFamily="18" charset="0"/>
                <a:cs typeface="Times New Roman" panose="02020603050405020304" pitchFamily="18" charset="0"/>
              </a:rPr>
              <a:t>Transformation of data</a:t>
            </a:r>
          </a:p>
        </p:txBody>
      </p:sp>
    </p:spTree>
    <p:extLst>
      <p:ext uri="{BB962C8B-B14F-4D97-AF65-F5344CB8AC3E}">
        <p14:creationId xmlns:p14="http://schemas.microsoft.com/office/powerpoint/2010/main" val="137148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89BAB0-4802-DA85-10B8-EB8CAC1E8540}"/>
              </a:ext>
            </a:extLst>
          </p:cNvPr>
          <p:cNvSpPr txBox="1"/>
          <p:nvPr/>
        </p:nvSpPr>
        <p:spPr>
          <a:xfrm>
            <a:off x="2914370" y="169346"/>
            <a:ext cx="6093618" cy="954107"/>
          </a:xfrm>
          <a:prstGeom prst="rect">
            <a:avLst/>
          </a:prstGeom>
          <a:noFill/>
        </p:spPr>
        <p:txBody>
          <a:bodyPr wrap="square">
            <a:spAutoFit/>
          </a:bodyPr>
          <a:lstStyle/>
          <a:p>
            <a:pPr algn="ctr"/>
            <a:r>
              <a:rPr lang="en-IN" sz="2800" b="1" i="0" u="sng" dirty="0">
                <a:effectLst/>
                <a:latin typeface="Times New Roman" panose="02020603050405020304" pitchFamily="18" charset="0"/>
                <a:cs typeface="Times New Roman" panose="02020603050405020304" pitchFamily="18" charset="0"/>
              </a:rPr>
              <a:t>Visualizations</a:t>
            </a:r>
            <a:br>
              <a:rPr lang="en-US" sz="2800" b="0" i="0" u="sng" dirty="0">
                <a:effectLst/>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A68D48-4E9F-4C38-3AA3-CB0CB99D6F06}"/>
              </a:ext>
            </a:extLst>
          </p:cNvPr>
          <p:cNvSpPr txBox="1"/>
          <p:nvPr/>
        </p:nvSpPr>
        <p:spPr>
          <a:xfrm>
            <a:off x="866120" y="1223015"/>
            <a:ext cx="5668244"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stacked column chart</a:t>
            </a:r>
            <a:r>
              <a:rPr lang="en-US" sz="2000" dirty="0">
                <a:latin typeface="Times New Roman" panose="02020603050405020304" pitchFamily="18" charset="0"/>
                <a:cs typeface="Times New Roman" panose="02020603050405020304" pitchFamily="18" charset="0"/>
              </a:rPr>
              <a:t> shows sales by country and segment, with each column representing a country and stacked sections indicating segment contributions. It helps identify top-performing segments and countries.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8EC293-8C9F-8E5E-8D93-D8CF96DAA86B}"/>
              </a:ext>
            </a:extLst>
          </p:cNvPr>
          <p:cNvPicPr>
            <a:picLocks noChangeAspect="1"/>
          </p:cNvPicPr>
          <p:nvPr/>
        </p:nvPicPr>
        <p:blipFill>
          <a:blip r:embed="rId2"/>
          <a:stretch>
            <a:fillRect/>
          </a:stretch>
        </p:blipFill>
        <p:spPr>
          <a:xfrm>
            <a:off x="6924782" y="1007256"/>
            <a:ext cx="4590522" cy="2537327"/>
          </a:xfrm>
          <a:prstGeom prst="rect">
            <a:avLst/>
          </a:prstGeom>
        </p:spPr>
      </p:pic>
      <p:sp>
        <p:nvSpPr>
          <p:cNvPr id="6" name="TextBox 5">
            <a:extLst>
              <a:ext uri="{FF2B5EF4-FFF2-40B4-BE49-F238E27FC236}">
                <a16:creationId xmlns:a16="http://schemas.microsoft.com/office/drawing/2014/main" id="{5BAEC8E5-0FDB-8AEA-8D07-E6E903C10EE7}"/>
              </a:ext>
            </a:extLst>
          </p:cNvPr>
          <p:cNvSpPr txBox="1"/>
          <p:nvPr/>
        </p:nvSpPr>
        <p:spPr>
          <a:xfrm>
            <a:off x="6924783" y="4031890"/>
            <a:ext cx="4715838" cy="169277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line chart</a:t>
            </a:r>
            <a:r>
              <a:rPr lang="en-US" sz="2000" dirty="0">
                <a:latin typeface="Times New Roman" panose="02020603050405020304" pitchFamily="18" charset="0"/>
                <a:cs typeface="Times New Roman" panose="02020603050405020304" pitchFamily="18" charset="0"/>
              </a:rPr>
              <a:t> tracks profit trends over time, helping visualize fluctuations and growth. It highlights periods of high or low profitability, providing insights into seasonal patterns and overall performance.</a:t>
            </a:r>
          </a:p>
        </p:txBody>
      </p:sp>
      <p:pic>
        <p:nvPicPr>
          <p:cNvPr id="8" name="Picture 7">
            <a:extLst>
              <a:ext uri="{FF2B5EF4-FFF2-40B4-BE49-F238E27FC236}">
                <a16:creationId xmlns:a16="http://schemas.microsoft.com/office/drawing/2014/main" id="{990344B4-2044-D7B3-4015-D1AFA4236E86}"/>
              </a:ext>
            </a:extLst>
          </p:cNvPr>
          <p:cNvPicPr>
            <a:picLocks noChangeAspect="1"/>
          </p:cNvPicPr>
          <p:nvPr/>
        </p:nvPicPr>
        <p:blipFill>
          <a:blip r:embed="rId3"/>
          <a:stretch>
            <a:fillRect/>
          </a:stretch>
        </p:blipFill>
        <p:spPr>
          <a:xfrm>
            <a:off x="866120" y="3544583"/>
            <a:ext cx="5668244" cy="3003166"/>
          </a:xfrm>
          <a:prstGeom prst="rect">
            <a:avLst/>
          </a:prstGeom>
        </p:spPr>
      </p:pic>
    </p:spTree>
    <p:extLst>
      <p:ext uri="{BB962C8B-B14F-4D97-AF65-F5344CB8AC3E}">
        <p14:creationId xmlns:p14="http://schemas.microsoft.com/office/powerpoint/2010/main" val="2074889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83F3A-D9A4-3770-8437-5C17021ABCA6}"/>
              </a:ext>
            </a:extLst>
          </p:cNvPr>
          <p:cNvSpPr txBox="1"/>
          <p:nvPr/>
        </p:nvSpPr>
        <p:spPr>
          <a:xfrm>
            <a:off x="596904" y="890035"/>
            <a:ext cx="5218269"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cluster bar chart</a:t>
            </a:r>
            <a:r>
              <a:rPr lang="en-US" sz="2000" dirty="0">
                <a:latin typeface="Times New Roman" panose="02020603050405020304" pitchFamily="18" charset="0"/>
                <a:cs typeface="Times New Roman" panose="02020603050405020304" pitchFamily="18" charset="0"/>
              </a:rPr>
              <a:t> compares product performance across different metrics, with grouped bars representing each product. It allows easy comparison of sales or profit, helping identify top-performing products.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B5308A-1C0C-4213-8515-D5C643217041}"/>
              </a:ext>
            </a:extLst>
          </p:cNvPr>
          <p:cNvPicPr>
            <a:picLocks noChangeAspect="1"/>
          </p:cNvPicPr>
          <p:nvPr/>
        </p:nvPicPr>
        <p:blipFill>
          <a:blip r:embed="rId2"/>
          <a:stretch>
            <a:fillRect/>
          </a:stretch>
        </p:blipFill>
        <p:spPr>
          <a:xfrm>
            <a:off x="6596009" y="647272"/>
            <a:ext cx="4808305" cy="2465798"/>
          </a:xfrm>
          <a:prstGeom prst="rect">
            <a:avLst/>
          </a:prstGeom>
        </p:spPr>
      </p:pic>
      <p:pic>
        <p:nvPicPr>
          <p:cNvPr id="7" name="Picture 6">
            <a:extLst>
              <a:ext uri="{FF2B5EF4-FFF2-40B4-BE49-F238E27FC236}">
                <a16:creationId xmlns:a16="http://schemas.microsoft.com/office/drawing/2014/main" id="{3CC2B6D7-0AC1-73BE-A83B-3EB94DC72588}"/>
              </a:ext>
            </a:extLst>
          </p:cNvPr>
          <p:cNvPicPr>
            <a:picLocks noChangeAspect="1"/>
          </p:cNvPicPr>
          <p:nvPr/>
        </p:nvPicPr>
        <p:blipFill>
          <a:blip r:embed="rId3"/>
          <a:stretch>
            <a:fillRect/>
          </a:stretch>
        </p:blipFill>
        <p:spPr>
          <a:xfrm>
            <a:off x="698643" y="3782174"/>
            <a:ext cx="5034337" cy="2614518"/>
          </a:xfrm>
          <a:prstGeom prst="rect">
            <a:avLst/>
          </a:prstGeom>
        </p:spPr>
      </p:pic>
      <p:sp>
        <p:nvSpPr>
          <p:cNvPr id="8" name="TextBox 7">
            <a:extLst>
              <a:ext uri="{FF2B5EF4-FFF2-40B4-BE49-F238E27FC236}">
                <a16:creationId xmlns:a16="http://schemas.microsoft.com/office/drawing/2014/main" id="{82B1B757-1DE8-B96B-C419-143BD2084AC6}"/>
              </a:ext>
            </a:extLst>
          </p:cNvPr>
          <p:cNvSpPr txBox="1"/>
          <p:nvPr/>
        </p:nvSpPr>
        <p:spPr>
          <a:xfrm>
            <a:off x="6596008" y="3606229"/>
            <a:ext cx="4808305"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scatter chart</a:t>
            </a:r>
            <a:r>
              <a:rPr lang="en-US" sz="2000" dirty="0">
                <a:latin typeface="Times New Roman" panose="02020603050405020304" pitchFamily="18" charset="0"/>
                <a:cs typeface="Times New Roman" panose="02020603050405020304" pitchFamily="18" charset="0"/>
              </a:rPr>
              <a:t> analyzes the relationship between discount rates and both sales and profit. It helps identify the optimal discount strategy by showing how different discount levels impact revenue and profitability.</a:t>
            </a:r>
          </a:p>
        </p:txBody>
      </p:sp>
    </p:spTree>
    <p:extLst>
      <p:ext uri="{BB962C8B-B14F-4D97-AF65-F5344CB8AC3E}">
        <p14:creationId xmlns:p14="http://schemas.microsoft.com/office/powerpoint/2010/main" val="2087684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395</TotalTime>
  <Words>1075</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Stencil</vt:lpstr>
      <vt:lpstr>Times New Roman</vt:lpstr>
      <vt:lpstr>Wingdings</vt:lpstr>
      <vt:lpstr>Celestial</vt:lpstr>
      <vt:lpstr> FINANCIAL FORECASTING DASHBOARD USING POWER BI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sruthi vasavi</dc:creator>
  <cp:lastModifiedBy>Jyothi sravani Kanaparthi</cp:lastModifiedBy>
  <cp:revision>6</cp:revision>
  <dcterms:created xsi:type="dcterms:W3CDTF">2024-11-07T14:50:11Z</dcterms:created>
  <dcterms:modified xsi:type="dcterms:W3CDTF">2024-11-27T04:26:52Z</dcterms:modified>
</cp:coreProperties>
</file>