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63bdbbd1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63bdbbd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63bdbbd1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63bdbbd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563bdbbd1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563bdbbd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563bdbbd1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563bdbbd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6ff38d7c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6ff38d7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563bdbbd1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563bdbbd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63bdbbd1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63bdbbd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563bdbbd1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563bdbbd1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563bdbbd1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563bdbbd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563bdbbd1_1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563bdbbd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ff38d7c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ff38d7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4eed08cf_2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4eed08c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63bdbbd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63bdb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63bdbbd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63bdbb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63bdbbd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63bdbb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Full Duplex MAC Protocols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52"/>
            <a:ext cx="91440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Sravya M, MT2019114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Swati N Murthy, MT2019120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Guided by: Professor Debabrata Das Sir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Literature Survey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Paper2: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Medium Access Control Design for Full Duplex Wireless Systems: Challenges and Approaches, IEEE Communications Magazine, May 2015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/>
              <a:t>Concepts: 2 MAC protocols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Virtual Contention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Header Snooping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Virtual Contention Resolution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AP can transmit packets (other than HOL) from buffer to increase the throughput.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Ex: M1 initiates transmission to AP, if AP’s HOL is not for M1, AP searches in buffer for a packet to M1 and sends to M1.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00" y="2410825"/>
            <a:ext cx="3720525" cy="31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6461825" y="5405650"/>
            <a:ext cx="6054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M1</a:t>
            </a:r>
            <a:endParaRPr sz="1200"/>
          </a:p>
        </p:txBody>
      </p:sp>
      <p:sp>
        <p:nvSpPr>
          <p:cNvPr id="157" name="Google Shape;157;p23"/>
          <p:cNvSpPr/>
          <p:nvPr/>
        </p:nvSpPr>
        <p:spPr>
          <a:xfrm>
            <a:off x="8520250" y="5405650"/>
            <a:ext cx="6054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AP</a:t>
            </a:r>
            <a:endParaRPr/>
          </a:p>
        </p:txBody>
      </p:sp>
      <p:cxnSp>
        <p:nvCxnSpPr>
          <p:cNvPr id="158" name="Google Shape;158;p23"/>
          <p:cNvCxnSpPr>
            <a:stCxn id="156" idx="6"/>
            <a:endCxn id="157" idx="2"/>
          </p:cNvCxnSpPr>
          <p:nvPr/>
        </p:nvCxnSpPr>
        <p:spPr>
          <a:xfrm>
            <a:off x="7067225" y="5647900"/>
            <a:ext cx="1452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Header Snooping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Header Snooping is reading packet headers going through the channel.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	Here, node B snoops the packets in the channel. On hearing mode of AP as 11, it gets to know that AP is free for receiving data. It can directly start transmitting.</a:t>
            </a:r>
            <a:endParaRPr sz="20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75" y="2657850"/>
            <a:ext cx="5526025" cy="26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400" y="3348750"/>
            <a:ext cx="28765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Challenges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38200" y="1901825"/>
            <a:ext cx="10515600" cy="447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Virtual Contention: Delaying HOL is not always feasible, starvation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/>
              <a:t>Header Snooping: Collision may take place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High processing capability and sufficiently large buffers are required for simultaneous transmission and reception.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Selection of 3rd node in uni-directional transmission has to be taken care by AP.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500"/>
              <a:t>(If B and A are in interference range (not hidden to each other), signal A-&gt;AP and AP-&gt;B will both reach B and B receives corrupted packets.)</a:t>
            </a:r>
            <a:endParaRPr sz="1500"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000" y="4003200"/>
            <a:ext cx="30861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959"/>
              <a:t>Header Snooping: Collision Scenario in FD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r>
              <a:rPr lang="en-IN" sz="2000"/>
              <a:t>A, B, C are hidden to each other</a:t>
            </a:r>
            <a:endParaRPr sz="20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725" y="1825623"/>
            <a:ext cx="3619476" cy="35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025" y="2324325"/>
            <a:ext cx="4967175" cy="30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Possible workarounds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Contend after AP’s packet</a:t>
            </a:r>
            <a:r>
              <a:rPr lang="en-IN" sz="2000"/>
              <a:t>?</a:t>
            </a:r>
            <a:endParaRPr sz="2000"/>
          </a:p>
        </p:txBody>
      </p:sp>
      <p:sp>
        <p:nvSpPr>
          <p:cNvPr id="189" name="Google Shape;189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Can we make AP wait to receive</a:t>
            </a:r>
            <a:r>
              <a:rPr lang="en-IN" sz="2000"/>
              <a:t>?</a:t>
            </a:r>
            <a:r>
              <a:rPr lang="en-IN"/>
              <a:t> 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00" y="2672475"/>
            <a:ext cx="46005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088" y="2672475"/>
            <a:ext cx="44481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Novel Idea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How will the nodes know if they can contend before knowing the mode 11 of AP (i.e., AP is free for receival)?</a:t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We are introducing a bit in MAC packet header to know if AP initiated the communication.</a:t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IN" sz="2200"/>
              <a:t>API</a:t>
            </a:r>
            <a:r>
              <a:rPr lang="en-IN" sz="2200"/>
              <a:t> (Access Point Initiated Communication) = 1 if AP initiates the communication.</a:t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Also introduced an algorithm for the </a:t>
            </a:r>
            <a:r>
              <a:rPr b="1" lang="en-IN" sz="2200"/>
              <a:t>new back off counter</a:t>
            </a:r>
            <a:r>
              <a:rPr lang="en-IN" sz="2200"/>
              <a:t> for contending nodes in this scenario.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Adding a bit to Packet Header (API)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API = AP initiated transmission bit</a:t>
            </a:r>
            <a:endParaRPr/>
          </a:p>
        </p:txBody>
      </p:sp>
      <p:sp>
        <p:nvSpPr>
          <p:cNvPr id="204" name="Google Shape;204;p2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AP will be in </a:t>
            </a:r>
            <a:r>
              <a:rPr b="1" lang="en-IN" sz="2000"/>
              <a:t>Mode = 01 </a:t>
            </a:r>
            <a:r>
              <a:rPr lang="en-IN" sz="2000"/>
              <a:t>in 2 cases.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A has initiated the transmission and A, AP are in FD communication.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AP has initiated the transmission to A. AP may be free for receiving if A is not having data for AP.</a:t>
            </a:r>
            <a:endParaRPr sz="2000"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39" y="2787938"/>
            <a:ext cx="5150925" cy="258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AP will wait for 5(avg) time slots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After the 1st AP initiated packet, if HOL=1 for A</a:t>
            </a:r>
            <a:endParaRPr sz="2000"/>
          </a:p>
        </p:txBody>
      </p:sp>
      <p:sp>
        <p:nvSpPr>
          <p:cNvPr id="212" name="Google Shape;212;p3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AP receives an ACK from A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In our algorithm, for exploiting FD communication, AP has to wait for some time to see any node is ready to contend for the channel.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Note: The nodes cannot directly send as in Header snooping, they need to contend to avoid collision.</a:t>
            </a:r>
            <a:endParaRPr sz="200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175" y="3138000"/>
            <a:ext cx="4457700" cy="24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New Back Off Counter for contending nodes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20" name="Google Shape;220;p3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/>
              <a:t>New_backoff = old_backoff * 0.01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/>
              <a:t>Ex: 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Let B has old_backoff = 120,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new_backoff = 1.2 slots,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C has old_backoff = 535,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new_backoff = 5.35 slots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/>
              <a:t>B won, </a:t>
            </a:r>
            <a:r>
              <a:rPr i="1" lang="en-IN" sz="2000"/>
              <a:t>So C changes the counter to old, </a:t>
            </a:r>
            <a:r>
              <a:rPr lang="en-IN" sz="2000"/>
              <a:t>freezes.</a:t>
            </a:r>
            <a:endParaRPr sz="2000"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2640200"/>
            <a:ext cx="4819650" cy="29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Introduction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Literature Survey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Open Challenges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Novel Idea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Conclusion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References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Algorithm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IN" sz="1600">
                <a:solidFill>
                  <a:srgbClr val="000000"/>
                </a:solidFill>
              </a:rPr>
              <a:t>Let AP have data packets to A as HOL packets. AP invites A for a FD communication with Mode = 01, HOL = 1, API = 1.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IN" sz="1600">
                <a:solidFill>
                  <a:srgbClr val="000000"/>
                </a:solidFill>
              </a:rPr>
              <a:t>If A has a data packet to AP, it starts an FD communication.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IN" sz="1600">
                <a:solidFill>
                  <a:srgbClr val="000000"/>
                </a:solidFill>
              </a:rPr>
              <a:t>Else, it responds with an ACK.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-IN" sz="1600">
                <a:solidFill>
                  <a:srgbClr val="000000"/>
                </a:solidFill>
              </a:rPr>
              <a:t>At this point, AP has to wait for a 5(avg) to 10(max) slot times to see if any of the nodes are interested in transmission.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-IN" sz="1600">
                <a:solidFill>
                  <a:srgbClr val="000000"/>
                </a:solidFill>
              </a:rPr>
              <a:t>The nodes which have freezed their back off counters and are waiting for the channel to be free, will snoop the packets in the channel.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-IN" sz="1600">
                <a:solidFill>
                  <a:srgbClr val="000000"/>
                </a:solidFill>
              </a:rPr>
              <a:t>Once they see the AP packet header with API = 1, they will wait for a Packet Time + ACK, and sense if the channel is free. If free, they starts contending for the channel.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-IN" sz="1600">
                <a:solidFill>
                  <a:srgbClr val="000000"/>
                </a:solidFill>
              </a:rPr>
              <a:t>they start new_backoff_counter=old_backoff_counter*0.01. once the counter becomes 0, the node can start transmission if the channel is free.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-IN" sz="1600">
                <a:solidFill>
                  <a:srgbClr val="000000"/>
                </a:solidFill>
              </a:rPr>
              <a:t>Once AP receives a bit, it resumes its transmission. Other nodes will get to know that channel is occupied, change back off to old_backoff_counter and freeze it.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FD can improve throughput gain.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FD reduces congestion, end to end delay as nodes can simultaneously transmit and receive.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Avoid signalling overhead.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Future scope is there on physical layer protocols too.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In checking the energy consumptions of the Full Duplex node antennas.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Efficient Self Interference suppression protocols are needed.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2000"/>
              <a:t>Simultaneous Transmit and Receive Operation in Next Generation IEEE 802.11 WLANs: A MAC Protocol Design Approach, IEEE Wireless Communications, December 2017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Medium Access Control Design for Full Duplex Wireless Systems: Challenges and Approaches, IEEE Communications Magazine, May 2015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Energy Efficient MAC Protocol for Wireless Full-Duplex Networks, China Communications, January 2018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Full Duplex Techniques for 5G Networks: Self-Interference Cancellation, Protocol Design, and Relay Selection, IEEE Communications Magazine, May 2015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Full-Duplex Transmission in PHY and MAC Layers for 5G Mobile Wireless Networks, IEEE Wireless Communications, October 2015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Full-Duplex Wireless Communications: Challenges, Solutions, and Future Research Directions, Proceedings of the IEEE, July 2016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  <p:sp>
        <p:nvSpPr>
          <p:cNvPr id="245" name="Google Shape;245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Abbreviations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HD				Half Duplex											Mode 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FD				Full Duplex											Mode 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AP				Access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HOL			Head of Line (for the buffer of 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WLAN			Wireless Local Area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DBTM			Destination Based Transmission Mode		Mode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SBTM			Source Based Transmission Mode				Mode 11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What is Full Duplex Communication?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Half-Duplex vs Full-Duplex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Why Full Duplex?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Self Interference?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How can we achieve Full-Duplex and avoid Self Interference?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5" y="982300"/>
            <a:ext cx="11887200" cy="574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Half Duplex Vs Full Duplex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Self Interference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				</a:t>
            </a:r>
            <a:r>
              <a:rPr lang="en-IN" sz="2400"/>
              <a:t>signal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/>
              <a:t>				self interference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Physical Layer Protocols: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Passive Suppression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Analog Cancellation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Digital Cancellation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Assumptions: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Fully FD network: </a:t>
            </a:r>
            <a:r>
              <a:rPr lang="en-IN" sz="2000"/>
              <a:t>All nodes are FD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Mode: infrastructure mode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779925"/>
            <a:ext cx="3581400" cy="161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/>
          <p:nvPr/>
        </p:nvCxnSpPr>
        <p:spPr>
          <a:xfrm flipH="1" rot="10800000">
            <a:off x="1147100" y="5253850"/>
            <a:ext cx="1261800" cy="228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 flipH="1" rot="10800000">
            <a:off x="1192975" y="5746975"/>
            <a:ext cx="1066800" cy="1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Literature Survey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Paper1: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Simultaneous Transmit and Receive Operation in Next Generation IEEE 802.11 WLANs: A MAC Protocol Design Approach, IEEE Wireless Communications, December 2017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Concepts: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Modes of Full Duplex Communication between nodes.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Hidden Terminal Problem - How to solve it using FD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Modes of Operation of FD nodes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/>
              <a:t>DBTM: Destination Based Transmission Mode</a:t>
            </a:r>
            <a:endParaRPr sz="1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/>
              <a:t>SBTM: Source Based Transmission Mode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950" y="2153838"/>
            <a:ext cx="6096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Hidden Terminal Problem-FD resolves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Legacy: RTS/CTS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How FD resolves it without header overhead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lphaLcParenR"/>
            </a:pPr>
            <a:r>
              <a:rPr lang="en-IN" sz="1200"/>
              <a:t>A and AP in Bi-directional transmission		b) A to AP, AP to other node		</a:t>
            </a:r>
            <a:r>
              <a:rPr lang="en-IN" sz="1200"/>
              <a:t>		</a:t>
            </a:r>
            <a:r>
              <a:rPr lang="en-IN" sz="1200"/>
              <a:t>c) A, B starts at the same time, AP sends a JAM signal</a:t>
            </a:r>
            <a:endParaRPr sz="12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88" y="2975025"/>
            <a:ext cx="30003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0300" y="2832150"/>
            <a:ext cx="29146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400" y="3043800"/>
            <a:ext cx="30384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