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0" r:id="rId6"/>
    <p:sldId id="279" r:id="rId7"/>
    <p:sldId id="281" r:id="rId8"/>
    <p:sldId id="282" r:id="rId9"/>
    <p:sldId id="283" r:id="rId10"/>
    <p:sldId id="285" r:id="rId11"/>
    <p:sldId id="287" r:id="rId12"/>
    <p:sldId id="289" r:id="rId13"/>
    <p:sldId id="292" r:id="rId14"/>
    <p:sldId id="293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FINAL PROJECT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4157932"/>
            <a:ext cx="3999395" cy="1547006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5500" dirty="0"/>
              <a:t>NAME:GOKADA SRAVYA</a:t>
            </a:r>
          </a:p>
          <a:p>
            <a:pPr algn="l"/>
            <a:r>
              <a:rPr lang="en-US" sz="5500" dirty="0"/>
              <a:t>MAIL: sravyagokada@gmail.com</a:t>
            </a:r>
          </a:p>
          <a:p>
            <a:pPr algn="l"/>
            <a:r>
              <a:rPr lang="en-US" sz="5500" dirty="0"/>
              <a:t>CYBER SECURITY</a:t>
            </a:r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80A2-8E8F-1BB4-F977-9F63F934E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4080" y="-274320"/>
            <a:ext cx="12852400" cy="2092960"/>
          </a:xfrm>
        </p:spPr>
        <p:txBody>
          <a:bodyPr>
            <a:normAutofit/>
          </a:bodyPr>
          <a:lstStyle/>
          <a:p>
            <a:r>
              <a:rPr lang="en-US" sz="6600" dirty="0"/>
              <a:t>RESULTS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2E59-3ED0-9B58-056C-C553EC82A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90" y="2042160"/>
            <a:ext cx="11734800" cy="509310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keylogger that captures keystrokes and records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.Real-time keylogging with start and stop functionality controlled via a simple GUI.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project demonstrated the capability to effectively capture and log keystrokes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.The GUI provided a user-friendly way to control the keylogger, making it accessible and easy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.Emphasized the ethical use of keyloggers and the importance of implementing security measures to protect against malicious use.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AA864-220E-0ABB-5516-0D063760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B1108-F5A6-3955-8299-5ECC7856DC21}"/>
              </a:ext>
            </a:extLst>
          </p:cNvPr>
          <p:cNvSpPr txBox="1"/>
          <p:nvPr/>
        </p:nvSpPr>
        <p:spPr>
          <a:xfrm>
            <a:off x="10866715" y="6488658"/>
            <a:ext cx="203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92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5DD-09ED-11AF-3160-17AA30C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05C26-A8BC-0786-9044-A443BA880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7374" y="2510571"/>
            <a:ext cx="5307468" cy="3209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618A6-EA03-138C-F75E-71F8CA47D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49" y="3020161"/>
            <a:ext cx="2359594" cy="2699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F14FC2-6C8C-811A-7173-237DB8A3F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537" y="3033912"/>
            <a:ext cx="2283609" cy="2686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83289-99C6-765E-E8B3-B644FD2D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153C3-D03A-F868-E6CB-6F9908825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6489894"/>
            <a:ext cx="12200622" cy="38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D8093-0F3D-0B99-00A3-05B85E1C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2" y="383458"/>
            <a:ext cx="376454" cy="6106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672FCE-0C1A-1745-F761-6BCFD93B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815546" y="383458"/>
            <a:ext cx="376454" cy="61064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1E420E-7A0C-2787-EE47-CD04053F0431}"/>
              </a:ext>
            </a:extLst>
          </p:cNvPr>
          <p:cNvSpPr txBox="1"/>
          <p:nvPr/>
        </p:nvSpPr>
        <p:spPr>
          <a:xfrm>
            <a:off x="10505440" y="6120561"/>
            <a:ext cx="721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48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6003-7AFE-EDD3-7641-FA32257B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5" y="680720"/>
            <a:ext cx="10353762" cy="2296160"/>
          </a:xfrm>
        </p:spPr>
        <p:txBody>
          <a:bodyPr/>
          <a:lstStyle/>
          <a:p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299F2-5C3A-9326-35F6-B91052551311}"/>
              </a:ext>
            </a:extLst>
          </p:cNvPr>
          <p:cNvSpPr txBox="1"/>
          <p:nvPr/>
        </p:nvSpPr>
        <p:spPr>
          <a:xfrm>
            <a:off x="3901440" y="3157974"/>
            <a:ext cx="1049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https://github.com/Sravya1yadav/GOKADA-SRAVYA.git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4000A-D782-B5CE-8655-E579FEBD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1" y="0"/>
            <a:ext cx="42278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6E078-A5FC-B4C0-DC49-CD8C8C06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7D051-89DF-222D-2BB7-EBBFDE96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792853" y="383458"/>
            <a:ext cx="399147" cy="6474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E526A-DF18-803B-A326-97A92D617263}"/>
              </a:ext>
            </a:extLst>
          </p:cNvPr>
          <p:cNvSpPr txBox="1"/>
          <p:nvPr/>
        </p:nvSpPr>
        <p:spPr>
          <a:xfrm>
            <a:off x="10464917" y="6461088"/>
            <a:ext cx="722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81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2B7C-0F07-B054-B6E2-EF5D7F5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0" y="-335280"/>
            <a:ext cx="11775440" cy="506984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Franklin Gothic Heavy" panose="020B0903020102020204" pitchFamily="34" charset="0"/>
              </a:rPr>
              <a:t>THANKU YOU</a:t>
            </a:r>
            <a:endParaRPr lang="en-IN" sz="6600" dirty="0">
              <a:latin typeface="Franklin Gothic Heavy" panose="020B0903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E9972-01CA-B6AC-96BE-17E9D644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563570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7BD3E-FCD5-F868-894A-5E339B6E75D2}"/>
              </a:ext>
            </a:extLst>
          </p:cNvPr>
          <p:cNvSpPr txBox="1"/>
          <p:nvPr/>
        </p:nvSpPr>
        <p:spPr>
          <a:xfrm>
            <a:off x="10646410" y="6272014"/>
            <a:ext cx="270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70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7B03-0198-08E1-9230-2D4D1DCE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G.SRAVYA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369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EB4E-C5BA-9FC7-51FA-AB4916F1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6748"/>
            <a:ext cx="10403134" cy="15928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LOGGER AND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AA69-280B-638A-1485-E9C7BB64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729" y="3175819"/>
            <a:ext cx="10638502" cy="261538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Mitigating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Kelogging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26E8A-475F-EBB4-2A5A-1156576222AB}"/>
              </a:ext>
            </a:extLst>
          </p:cNvPr>
          <p:cNvSpPr txBox="1"/>
          <p:nvPr/>
        </p:nvSpPr>
        <p:spPr>
          <a:xfrm>
            <a:off x="10876280" y="6488668"/>
            <a:ext cx="657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0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852" y="344129"/>
            <a:ext cx="4178709" cy="1235921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AC79-C984-2079-EFCB-9A18D03A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76748"/>
            <a:ext cx="10353762" cy="1435510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10E8-152D-7E61-E20D-2DCCA2C7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0413"/>
            <a:ext cx="10353762" cy="347078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mall" pitchFamily="2" charset="0"/>
                <a:cs typeface="Times New Roman" panose="02020603050405020304" pitchFamily="18" charset="0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theft, and financial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compromising data privacy and security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BFDF6-695D-3AE0-39CD-2D8711219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V="1">
            <a:off x="-5324" y="6272980"/>
            <a:ext cx="12192000" cy="551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F5544-7617-9F48-1285-6F95F4D42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V="1">
            <a:off x="0" y="-9563"/>
            <a:ext cx="12192000" cy="65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28EF0B7-5082-793D-DDD9-0AD87DDF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8" y="-68825"/>
            <a:ext cx="10284541" cy="17894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FB3563-5D24-7A7C-9202-82A9C73A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7457" y="2153265"/>
            <a:ext cx="11385755" cy="411971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understanding of keyloggers,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ethical implications, security measures, and best practices.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67610C-947C-FCDD-EB9B-15BEE5A78EEC}"/>
              </a:ext>
            </a:extLst>
          </p:cNvPr>
          <p:cNvSpPr>
            <a:spLocks noGrp="1"/>
          </p:cNvSpPr>
          <p:nvPr/>
        </p:nvSpPr>
        <p:spPr>
          <a:xfrm>
            <a:off x="1066800" y="141732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E6867B-7018-DA2F-1023-B3970C1AA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31" y="0"/>
            <a:ext cx="1768605" cy="1989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8D8533-AFA8-EF5B-5184-FA6693845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0395972" y="4837470"/>
            <a:ext cx="1796028" cy="2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3458-22A7-F143-8463-03E8DBCCE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-88489"/>
            <a:ext cx="9440034" cy="161249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6C102-691A-8984-211A-D107F8891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55" y="1936956"/>
            <a:ext cx="10092972" cy="382474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 to understand and mitigate keylogging threats.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A3482-B098-471D-5E5E-563E0BFE4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CEDA-9D84-A2CE-6075-88A1299D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PROPOSITIONS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4991-A01A-9DA6-5092-7E55273ED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14C1-47E0-2EF8-DAB2-4910DE84B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D4132-EFEF-BAA2-215A-E7E30FAC5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5867" y="1587768"/>
            <a:ext cx="5176881" cy="1227264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keyloggers 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B99F6-1230-16C1-81C2-5B9138032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407" y="2340077"/>
            <a:ext cx="4853341" cy="34055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Virtual Keyboard to type passwords and sensitive information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F88AF-63CF-5843-A184-799B2B108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046013" y="1855152"/>
            <a:ext cx="4853341" cy="43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BA8D-2426-DB47-16EC-4BBB3349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987"/>
            <a:ext cx="11975690" cy="16321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5B791-ED28-EA92-2423-88FD92E4A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16" y="1671484"/>
            <a:ext cx="11975690" cy="5633883"/>
          </a:xfrm>
        </p:spPr>
        <p:txBody>
          <a:bodyPr>
            <a:normAutofit/>
          </a:bodyPr>
          <a:lstStyle/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 DESIGN: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keylogger code is structured into modular functions for better readability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maintenance.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and handle keyboard events.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functions to log captured data into text and JSON 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8630-3220-9E34-DE62-1C754B0A1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1" y="0"/>
            <a:ext cx="42278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03C7A-59F4-7548-5DDC-A82024F5E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823290" y="0"/>
            <a:ext cx="42278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C402CD-C4EF-8293-10A2-3C41311D9DDE}"/>
              </a:ext>
            </a:extLst>
          </p:cNvPr>
          <p:cNvSpPr txBox="1"/>
          <p:nvPr/>
        </p:nvSpPr>
        <p:spPr>
          <a:xfrm>
            <a:off x="10657840" y="6527685"/>
            <a:ext cx="613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G.SRAVYA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62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3B65-A530-FA75-2A48-7BC4B7C34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542611"/>
            <a:ext cx="11415252" cy="852112"/>
          </a:xfrm>
        </p:spPr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7573-6DA1-D3BE-25A6-29C2DC85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4003" y="1394723"/>
            <a:ext cx="14710679" cy="5463277"/>
          </a:xfrm>
        </p:spPr>
        <p:txBody>
          <a:bodyPr>
            <a:normAutofit fontScale="77500" lnSpcReduction="2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Logging: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generate_text_log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Logging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generate_json_file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keys_used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Description: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Dumps the list of key events to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key_log.json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Integration:</a:t>
            </a:r>
          </a:p>
          <a:p>
            <a:pPr marL="457200" lvl="1" indent="0">
              <a:buNone/>
            </a:pP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a graphical user interface.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Interaction: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Button: Initiates the keylogger.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Stop Button:    Stops the keylogger.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on the status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of the keylogger (running/stopped).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E3B3E-21AE-2180-26C7-91BCEAB8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-1" y="0"/>
            <a:ext cx="42278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5F6EFA-B2D1-B4CA-0A2E-0F900AA08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12200622" cy="383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D2761-291A-F9BA-6A06-0A8255AC2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 flipH="1">
            <a:off x="11792853" y="383468"/>
            <a:ext cx="399147" cy="64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6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{8DB9F9BF-F8E6-4253-93D0-485687E2F0A5}tf55705232_win32</Template>
  <TotalTime>96</TotalTime>
  <Words>509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Franklin Gothic Heavy</vt:lpstr>
      <vt:lpstr>Goudy Old Style</vt:lpstr>
      <vt:lpstr>Sitka Small</vt:lpstr>
      <vt:lpstr>Times New Roman</vt:lpstr>
      <vt:lpstr>Wingdings</vt:lpstr>
      <vt:lpstr>Wingdings 2</vt:lpstr>
      <vt:lpstr>SlateVTI</vt:lpstr>
      <vt:lpstr>FINAL PROJECT PPT</vt:lpstr>
      <vt:lpstr>KEY LOGGER AND SECURITY</vt:lpstr>
      <vt:lpstr>AGENDA</vt:lpstr>
      <vt:lpstr>PROBLEM STATEMENT</vt:lpstr>
      <vt:lpstr>PROJECT OVERVIEW</vt:lpstr>
      <vt:lpstr>WHO ARE THE END USERS</vt:lpstr>
      <vt:lpstr>SOLUTION AND ITS PROPOSITIONS</vt:lpstr>
      <vt:lpstr>MODELLING</vt:lpstr>
      <vt:lpstr>MODELLING</vt:lpstr>
      <vt:lpstr>RESULTS</vt:lpstr>
      <vt:lpstr>RESULTS</vt:lpstr>
      <vt:lpstr>Github Link:</vt:lpstr>
      <vt:lpstr>THANKU YOU</vt:lpstr>
      <vt:lpstr>G.SRAVYA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sravya gokada</dc:creator>
  <cp:lastModifiedBy>sravya gokada</cp:lastModifiedBy>
  <cp:revision>1</cp:revision>
  <dcterms:created xsi:type="dcterms:W3CDTF">2024-07-08T06:51:17Z</dcterms:created>
  <dcterms:modified xsi:type="dcterms:W3CDTF">2024-07-08T08:27:53Z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