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22"/>
  </p:notesMasterIdLst>
  <p:sldIdLst>
    <p:sldId id="256" r:id="rId2"/>
    <p:sldId id="257" r:id="rId3"/>
    <p:sldId id="260" r:id="rId4"/>
    <p:sldId id="305" r:id="rId5"/>
    <p:sldId id="307" r:id="rId6"/>
    <p:sldId id="308" r:id="rId7"/>
    <p:sldId id="324" r:id="rId8"/>
    <p:sldId id="309" r:id="rId9"/>
    <p:sldId id="310" r:id="rId10"/>
    <p:sldId id="311" r:id="rId11"/>
    <p:sldId id="312" r:id="rId12"/>
    <p:sldId id="313" r:id="rId13"/>
    <p:sldId id="316" r:id="rId14"/>
    <p:sldId id="317" r:id="rId15"/>
    <p:sldId id="319" r:id="rId16"/>
    <p:sldId id="320" r:id="rId17"/>
    <p:sldId id="321" r:id="rId18"/>
    <p:sldId id="322" r:id="rId19"/>
    <p:sldId id="323" r:id="rId20"/>
    <p:sldId id="314" r:id="rId21"/>
  </p:sldIdLst>
  <p:sldSz cx="9144000" cy="5143500" type="screen16x9"/>
  <p:notesSz cx="6858000" cy="9144000"/>
  <p:embeddedFontLst>
    <p:embeddedFont>
      <p:font typeface="Do Hyeon" panose="020B0604020202020204" charset="-127"/>
      <p:regular r:id="rId23"/>
    </p:embeddedFont>
    <p:embeddedFont>
      <p:font typeface="Anaheim" panose="020B0604020202020204" charset="0"/>
      <p:regular r:id="rId24"/>
    </p:embeddedFont>
    <p:embeddedFont>
      <p:font typeface="Overpass" panose="020B0604020202020204" charset="0"/>
      <p:regular r:id="rId25"/>
      <p:bold r:id="rId26"/>
      <p:italic r:id="rId27"/>
      <p:boldItalic r:id="rId28"/>
    </p:embeddedFont>
    <p:embeddedFont>
      <p:font typeface="Overpass Black" panose="020B0604020202020204" charset="0"/>
      <p:bold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9644670-94D7-411D-8E09-8817D88695E3}" v="2" dt="2023-04-25T04:36:42.886"/>
  </p1510:revLst>
</p1510:revInfo>
</file>

<file path=ppt/tableStyles.xml><?xml version="1.0" encoding="utf-8"?>
<a:tblStyleLst xmlns:a="http://schemas.openxmlformats.org/drawingml/2006/main" def="{C56B38D7-5C74-4750-AA48-E16A51EF55B6}">
  <a:tblStyle styleId="{C56B38D7-5C74-4750-AA48-E16A51EF55B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7" d="100"/>
          <a:sy n="97" d="100"/>
        </p:scale>
        <p:origin x="104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NDLA SRAVYA" userId="4626585149bbbd73" providerId="LiveId" clId="{99644670-94D7-411D-8E09-8817D88695E3}"/>
    <pc:docChg chg="undo custSel addSld modSld sldOrd">
      <pc:chgData name="GANDLA SRAVYA" userId="4626585149bbbd73" providerId="LiveId" clId="{99644670-94D7-411D-8E09-8817D88695E3}" dt="2023-04-25T05:07:13.838" v="866" actId="1076"/>
      <pc:docMkLst>
        <pc:docMk/>
      </pc:docMkLst>
      <pc:sldChg chg="modSp mod">
        <pc:chgData name="GANDLA SRAVYA" userId="4626585149bbbd73" providerId="LiveId" clId="{99644670-94D7-411D-8E09-8817D88695E3}" dt="2023-04-25T05:05:19.356" v="536" actId="255"/>
        <pc:sldMkLst>
          <pc:docMk/>
          <pc:sldMk cId="0" sldId="256"/>
        </pc:sldMkLst>
        <pc:spChg chg="mod">
          <ac:chgData name="GANDLA SRAVYA" userId="4626585149bbbd73" providerId="LiveId" clId="{99644670-94D7-411D-8E09-8817D88695E3}" dt="2023-04-25T05:05:19.356" v="536" actId="255"/>
          <ac:spMkLst>
            <pc:docMk/>
            <pc:sldMk cId="0" sldId="256"/>
            <ac:spMk id="654" creationId="{00000000-0000-0000-0000-000000000000}"/>
          </ac:spMkLst>
        </pc:spChg>
      </pc:sldChg>
      <pc:sldChg chg="modSp mod">
        <pc:chgData name="GANDLA SRAVYA" userId="4626585149bbbd73" providerId="LiveId" clId="{99644670-94D7-411D-8E09-8817D88695E3}" dt="2023-04-25T04:17:20.383" v="35" actId="20577"/>
        <pc:sldMkLst>
          <pc:docMk/>
          <pc:sldMk cId="0" sldId="257"/>
        </pc:sldMkLst>
        <pc:spChg chg="mod">
          <ac:chgData name="GANDLA SRAVYA" userId="4626585149bbbd73" providerId="LiveId" clId="{99644670-94D7-411D-8E09-8817D88695E3}" dt="2023-04-25T04:17:20.383" v="35" actId="20577"/>
          <ac:spMkLst>
            <pc:docMk/>
            <pc:sldMk cId="0" sldId="257"/>
            <ac:spMk id="662" creationId="{00000000-0000-0000-0000-000000000000}"/>
          </ac:spMkLst>
        </pc:spChg>
      </pc:sldChg>
      <pc:sldChg chg="modSp mod">
        <pc:chgData name="GANDLA SRAVYA" userId="4626585149bbbd73" providerId="LiveId" clId="{99644670-94D7-411D-8E09-8817D88695E3}" dt="2023-04-25T05:07:13.838" v="866" actId="1076"/>
        <pc:sldMkLst>
          <pc:docMk/>
          <pc:sldMk cId="0" sldId="260"/>
        </pc:sldMkLst>
        <pc:spChg chg="mod">
          <ac:chgData name="GANDLA SRAVYA" userId="4626585149bbbd73" providerId="LiveId" clId="{99644670-94D7-411D-8E09-8817D88695E3}" dt="2023-04-25T05:07:13.838" v="866" actId="1076"/>
          <ac:spMkLst>
            <pc:docMk/>
            <pc:sldMk cId="0" sldId="260"/>
            <ac:spMk id="730" creationId="{00000000-0000-0000-0000-000000000000}"/>
          </ac:spMkLst>
        </pc:spChg>
      </pc:sldChg>
      <pc:sldChg chg="modSp mod">
        <pc:chgData name="GANDLA SRAVYA" userId="4626585149bbbd73" providerId="LiveId" clId="{99644670-94D7-411D-8E09-8817D88695E3}" dt="2023-04-25T04:53:13.961" v="457" actId="14100"/>
        <pc:sldMkLst>
          <pc:docMk/>
          <pc:sldMk cId="4166703095" sldId="305"/>
        </pc:sldMkLst>
        <pc:spChg chg="mod">
          <ac:chgData name="GANDLA SRAVYA" userId="4626585149bbbd73" providerId="LiveId" clId="{99644670-94D7-411D-8E09-8817D88695E3}" dt="2023-04-25T04:53:13.961" v="457" actId="14100"/>
          <ac:spMkLst>
            <pc:docMk/>
            <pc:sldMk cId="4166703095" sldId="305"/>
            <ac:spMk id="730" creationId="{00000000-0000-0000-0000-000000000000}"/>
          </ac:spMkLst>
        </pc:spChg>
      </pc:sldChg>
      <pc:sldChg chg="modSp mod">
        <pc:chgData name="GANDLA SRAVYA" userId="4626585149bbbd73" providerId="LiveId" clId="{99644670-94D7-411D-8E09-8817D88695E3}" dt="2023-04-25T04:41:10.902" v="422" actId="14100"/>
        <pc:sldMkLst>
          <pc:docMk/>
          <pc:sldMk cId="589462224" sldId="307"/>
        </pc:sldMkLst>
        <pc:spChg chg="mod">
          <ac:chgData name="GANDLA SRAVYA" userId="4626585149bbbd73" providerId="LiveId" clId="{99644670-94D7-411D-8E09-8817D88695E3}" dt="2023-04-25T04:41:10.902" v="422" actId="14100"/>
          <ac:spMkLst>
            <pc:docMk/>
            <pc:sldMk cId="589462224" sldId="307"/>
            <ac:spMk id="730" creationId="{00000000-0000-0000-0000-000000000000}"/>
          </ac:spMkLst>
        </pc:spChg>
      </pc:sldChg>
      <pc:sldChg chg="modSp mod">
        <pc:chgData name="GANDLA SRAVYA" userId="4626585149bbbd73" providerId="LiveId" clId="{99644670-94D7-411D-8E09-8817D88695E3}" dt="2023-04-25T04:41:20.092" v="424" actId="14100"/>
        <pc:sldMkLst>
          <pc:docMk/>
          <pc:sldMk cId="3948446326" sldId="308"/>
        </pc:sldMkLst>
        <pc:spChg chg="mod">
          <ac:chgData name="GANDLA SRAVYA" userId="4626585149bbbd73" providerId="LiveId" clId="{99644670-94D7-411D-8E09-8817D88695E3}" dt="2023-04-25T04:41:20.092" v="424" actId="14100"/>
          <ac:spMkLst>
            <pc:docMk/>
            <pc:sldMk cId="3948446326" sldId="308"/>
            <ac:spMk id="730" creationId="{00000000-0000-0000-0000-000000000000}"/>
          </ac:spMkLst>
        </pc:spChg>
      </pc:sldChg>
      <pc:sldChg chg="addSp modSp mod">
        <pc:chgData name="GANDLA SRAVYA" userId="4626585149bbbd73" providerId="LiveId" clId="{99644670-94D7-411D-8E09-8817D88695E3}" dt="2023-04-25T04:39:32.922" v="416" actId="14100"/>
        <pc:sldMkLst>
          <pc:docMk/>
          <pc:sldMk cId="1222810620" sldId="309"/>
        </pc:sldMkLst>
        <pc:spChg chg="mod">
          <ac:chgData name="GANDLA SRAVYA" userId="4626585149bbbd73" providerId="LiveId" clId="{99644670-94D7-411D-8E09-8817D88695E3}" dt="2023-04-25T04:34:45.339" v="157" actId="20577"/>
          <ac:spMkLst>
            <pc:docMk/>
            <pc:sldMk cId="1222810620" sldId="309"/>
            <ac:spMk id="723" creationId="{00000000-0000-0000-0000-000000000000}"/>
          </ac:spMkLst>
        </pc:spChg>
        <pc:spChg chg="mod">
          <ac:chgData name="GANDLA SRAVYA" userId="4626585149bbbd73" providerId="LiveId" clId="{99644670-94D7-411D-8E09-8817D88695E3}" dt="2023-04-25T04:39:19.151" v="412" actId="123"/>
          <ac:spMkLst>
            <pc:docMk/>
            <pc:sldMk cId="1222810620" sldId="309"/>
            <ac:spMk id="730" creationId="{00000000-0000-0000-0000-000000000000}"/>
          </ac:spMkLst>
        </pc:spChg>
        <pc:picChg chg="add mod">
          <ac:chgData name="GANDLA SRAVYA" userId="4626585149bbbd73" providerId="LiveId" clId="{99644670-94D7-411D-8E09-8817D88695E3}" dt="2023-04-25T04:39:32.922" v="416" actId="14100"/>
          <ac:picMkLst>
            <pc:docMk/>
            <pc:sldMk cId="1222810620" sldId="309"/>
            <ac:picMk id="2" creationId="{FE524E51-795F-5626-2B42-A4A2A547CF45}"/>
          </ac:picMkLst>
        </pc:picChg>
      </pc:sldChg>
      <pc:sldChg chg="modSp mod ord">
        <pc:chgData name="GANDLA SRAVYA" userId="4626585149bbbd73" providerId="LiveId" clId="{99644670-94D7-411D-8E09-8817D88695E3}" dt="2023-04-25T04:53:28.346" v="459"/>
        <pc:sldMkLst>
          <pc:docMk/>
          <pc:sldMk cId="3657818589" sldId="310"/>
        </pc:sldMkLst>
        <pc:spChg chg="mod">
          <ac:chgData name="GANDLA SRAVYA" userId="4626585149bbbd73" providerId="LiveId" clId="{99644670-94D7-411D-8E09-8817D88695E3}" dt="2023-04-25T04:41:42.143" v="427" actId="14100"/>
          <ac:spMkLst>
            <pc:docMk/>
            <pc:sldMk cId="3657818589" sldId="310"/>
            <ac:spMk id="7" creationId="{D8BE4CC1-0610-9B88-F78F-582794B02B01}"/>
          </ac:spMkLst>
        </pc:spChg>
      </pc:sldChg>
      <pc:sldChg chg="modSp mod">
        <pc:chgData name="GANDLA SRAVYA" userId="4626585149bbbd73" providerId="LiveId" clId="{99644670-94D7-411D-8E09-8817D88695E3}" dt="2023-04-25T04:41:53.027" v="429" actId="14100"/>
        <pc:sldMkLst>
          <pc:docMk/>
          <pc:sldMk cId="336852716" sldId="311"/>
        </pc:sldMkLst>
        <pc:spChg chg="mod">
          <ac:chgData name="GANDLA SRAVYA" userId="4626585149bbbd73" providerId="LiveId" clId="{99644670-94D7-411D-8E09-8817D88695E3}" dt="2023-04-25T04:41:53.027" v="429" actId="14100"/>
          <ac:spMkLst>
            <pc:docMk/>
            <pc:sldMk cId="336852716" sldId="311"/>
            <ac:spMk id="2" creationId="{28FFBACE-B3B5-B4BC-E443-1941D8C65795}"/>
          </ac:spMkLst>
        </pc:spChg>
      </pc:sldChg>
      <pc:sldChg chg="modSp mod">
        <pc:chgData name="GANDLA SRAVYA" userId="4626585149bbbd73" providerId="LiveId" clId="{99644670-94D7-411D-8E09-8817D88695E3}" dt="2023-04-25T04:42:03.906" v="431" actId="14100"/>
        <pc:sldMkLst>
          <pc:docMk/>
          <pc:sldMk cId="4136486024" sldId="312"/>
        </pc:sldMkLst>
        <pc:spChg chg="mod">
          <ac:chgData name="GANDLA SRAVYA" userId="4626585149bbbd73" providerId="LiveId" clId="{99644670-94D7-411D-8E09-8817D88695E3}" dt="2023-04-25T04:42:03.906" v="431" actId="14100"/>
          <ac:spMkLst>
            <pc:docMk/>
            <pc:sldMk cId="4136486024" sldId="312"/>
            <ac:spMk id="2" creationId="{28FFBACE-B3B5-B4BC-E443-1941D8C65795}"/>
          </ac:spMkLst>
        </pc:spChg>
      </pc:sldChg>
      <pc:sldChg chg="modSp mod">
        <pc:chgData name="GANDLA SRAVYA" userId="4626585149bbbd73" providerId="LiveId" clId="{99644670-94D7-411D-8E09-8817D88695E3}" dt="2023-04-25T04:42:15.256" v="433" actId="14100"/>
        <pc:sldMkLst>
          <pc:docMk/>
          <pc:sldMk cId="3737831446" sldId="313"/>
        </pc:sldMkLst>
        <pc:spChg chg="mod">
          <ac:chgData name="GANDLA SRAVYA" userId="4626585149bbbd73" providerId="LiveId" clId="{99644670-94D7-411D-8E09-8817D88695E3}" dt="2023-04-25T04:42:15.256" v="433" actId="14100"/>
          <ac:spMkLst>
            <pc:docMk/>
            <pc:sldMk cId="3737831446" sldId="313"/>
            <ac:spMk id="2" creationId="{28FFBACE-B3B5-B4BC-E443-1941D8C65795}"/>
          </ac:spMkLst>
        </pc:spChg>
      </pc:sldChg>
      <pc:sldChg chg="modSp mod">
        <pc:chgData name="GANDLA SRAVYA" userId="4626585149bbbd73" providerId="LiveId" clId="{99644670-94D7-411D-8E09-8817D88695E3}" dt="2023-04-25T04:42:25.104" v="435" actId="14100"/>
        <pc:sldMkLst>
          <pc:docMk/>
          <pc:sldMk cId="1139074488" sldId="316"/>
        </pc:sldMkLst>
        <pc:spChg chg="mod">
          <ac:chgData name="GANDLA SRAVYA" userId="4626585149bbbd73" providerId="LiveId" clId="{99644670-94D7-411D-8E09-8817D88695E3}" dt="2023-04-25T04:42:25.104" v="435" actId="14100"/>
          <ac:spMkLst>
            <pc:docMk/>
            <pc:sldMk cId="1139074488" sldId="316"/>
            <ac:spMk id="2" creationId="{28FFBACE-B3B5-B4BC-E443-1941D8C65795}"/>
          </ac:spMkLst>
        </pc:spChg>
      </pc:sldChg>
      <pc:sldChg chg="modSp mod">
        <pc:chgData name="GANDLA SRAVYA" userId="4626585149bbbd73" providerId="LiveId" clId="{99644670-94D7-411D-8E09-8817D88695E3}" dt="2023-04-25T04:22:47.249" v="110" actId="123"/>
        <pc:sldMkLst>
          <pc:docMk/>
          <pc:sldMk cId="2172147548" sldId="317"/>
        </pc:sldMkLst>
        <pc:spChg chg="mod">
          <ac:chgData name="GANDLA SRAVYA" userId="4626585149bbbd73" providerId="LiveId" clId="{99644670-94D7-411D-8E09-8817D88695E3}" dt="2023-04-25T04:22:47.249" v="110" actId="123"/>
          <ac:spMkLst>
            <pc:docMk/>
            <pc:sldMk cId="2172147548" sldId="317"/>
            <ac:spMk id="2" creationId="{28FFBACE-B3B5-B4BC-E443-1941D8C65795}"/>
          </ac:spMkLst>
        </pc:spChg>
      </pc:sldChg>
      <pc:sldChg chg="modSp mod">
        <pc:chgData name="GANDLA SRAVYA" userId="4626585149bbbd73" providerId="LiveId" clId="{99644670-94D7-411D-8E09-8817D88695E3}" dt="2023-04-25T04:42:38.214" v="437" actId="14100"/>
        <pc:sldMkLst>
          <pc:docMk/>
          <pc:sldMk cId="1894903147" sldId="319"/>
        </pc:sldMkLst>
        <pc:spChg chg="mod">
          <ac:chgData name="GANDLA SRAVYA" userId="4626585149bbbd73" providerId="LiveId" clId="{99644670-94D7-411D-8E09-8817D88695E3}" dt="2023-04-25T04:42:38.214" v="437" actId="14100"/>
          <ac:spMkLst>
            <pc:docMk/>
            <pc:sldMk cId="1894903147" sldId="319"/>
            <ac:spMk id="2" creationId="{28FFBACE-B3B5-B4BC-E443-1941D8C65795}"/>
          </ac:spMkLst>
        </pc:spChg>
      </pc:sldChg>
      <pc:sldChg chg="modSp mod">
        <pc:chgData name="GANDLA SRAVYA" userId="4626585149bbbd73" providerId="LiveId" clId="{99644670-94D7-411D-8E09-8817D88695E3}" dt="2023-04-25T05:02:37.547" v="527" actId="255"/>
        <pc:sldMkLst>
          <pc:docMk/>
          <pc:sldMk cId="1785129892" sldId="320"/>
        </pc:sldMkLst>
        <pc:graphicFrameChg chg="mod modGraphic">
          <ac:chgData name="GANDLA SRAVYA" userId="4626585149bbbd73" providerId="LiveId" clId="{99644670-94D7-411D-8E09-8817D88695E3}" dt="2023-04-25T05:02:37.547" v="527" actId="255"/>
          <ac:graphicFrameMkLst>
            <pc:docMk/>
            <pc:sldMk cId="1785129892" sldId="320"/>
            <ac:graphicFrameMk id="5" creationId="{197C4BD5-D2C6-9A88-A77B-C24C61A6D29F}"/>
          </ac:graphicFrameMkLst>
        </pc:graphicFrameChg>
      </pc:sldChg>
      <pc:sldChg chg="modSp mod">
        <pc:chgData name="GANDLA SRAVYA" userId="4626585149bbbd73" providerId="LiveId" clId="{99644670-94D7-411D-8E09-8817D88695E3}" dt="2023-04-25T04:46:38.627" v="454" actId="14100"/>
        <pc:sldMkLst>
          <pc:docMk/>
          <pc:sldMk cId="2483797066" sldId="321"/>
        </pc:sldMkLst>
        <pc:picChg chg="mod">
          <ac:chgData name="GANDLA SRAVYA" userId="4626585149bbbd73" providerId="LiveId" clId="{99644670-94D7-411D-8E09-8817D88695E3}" dt="2023-04-25T04:46:38.627" v="454" actId="14100"/>
          <ac:picMkLst>
            <pc:docMk/>
            <pc:sldMk cId="2483797066" sldId="321"/>
            <ac:picMk id="3" creationId="{7DBA6A54-E7A0-3410-9424-4D63475486A5}"/>
          </ac:picMkLst>
        </pc:picChg>
      </pc:sldChg>
      <pc:sldChg chg="modSp mod">
        <pc:chgData name="GANDLA SRAVYA" userId="4626585149bbbd73" providerId="LiveId" clId="{99644670-94D7-411D-8E09-8817D88695E3}" dt="2023-04-25T04:42:52.475" v="439" actId="14100"/>
        <pc:sldMkLst>
          <pc:docMk/>
          <pc:sldMk cId="1715457810" sldId="322"/>
        </pc:sldMkLst>
        <pc:spChg chg="mod">
          <ac:chgData name="GANDLA SRAVYA" userId="4626585149bbbd73" providerId="LiveId" clId="{99644670-94D7-411D-8E09-8817D88695E3}" dt="2023-04-25T04:42:52.475" v="439" actId="14100"/>
          <ac:spMkLst>
            <pc:docMk/>
            <pc:sldMk cId="1715457810" sldId="322"/>
            <ac:spMk id="2" creationId="{28FFBACE-B3B5-B4BC-E443-1941D8C65795}"/>
          </ac:spMkLst>
        </pc:spChg>
      </pc:sldChg>
      <pc:sldChg chg="modSp mod">
        <pc:chgData name="GANDLA SRAVYA" userId="4626585149bbbd73" providerId="LiveId" clId="{99644670-94D7-411D-8E09-8817D88695E3}" dt="2023-04-25T05:04:50.926" v="533" actId="1076"/>
        <pc:sldMkLst>
          <pc:docMk/>
          <pc:sldMk cId="779918852" sldId="323"/>
        </pc:sldMkLst>
        <pc:spChg chg="mod">
          <ac:chgData name="GANDLA SRAVYA" userId="4626585149bbbd73" providerId="LiveId" clId="{99644670-94D7-411D-8E09-8817D88695E3}" dt="2023-04-25T05:04:50.926" v="533" actId="1076"/>
          <ac:spMkLst>
            <pc:docMk/>
            <pc:sldMk cId="779918852" sldId="323"/>
            <ac:spMk id="2" creationId="{28FFBACE-B3B5-B4BC-E443-1941D8C65795}"/>
          </ac:spMkLst>
        </pc:spChg>
      </pc:sldChg>
      <pc:sldChg chg="modSp add mod ord">
        <pc:chgData name="GANDLA SRAVYA" userId="4626585149bbbd73" providerId="LiveId" clId="{99644670-94D7-411D-8E09-8817D88695E3}" dt="2023-04-25T04:45:40.553" v="447"/>
        <pc:sldMkLst>
          <pc:docMk/>
          <pc:sldMk cId="3331811768" sldId="324"/>
        </pc:sldMkLst>
        <pc:picChg chg="mod">
          <ac:chgData name="GANDLA SRAVYA" userId="4626585149bbbd73" providerId="LiveId" clId="{99644670-94D7-411D-8E09-8817D88695E3}" dt="2023-04-25T04:18:50.851" v="82" actId="14100"/>
          <ac:picMkLst>
            <pc:docMk/>
            <pc:sldMk cId="3331811768" sldId="324"/>
            <ac:picMk id="2" creationId="{4ED389CB-C4E3-EBA8-DF7B-C54F78C53AFB}"/>
          </ac:picMkLst>
        </pc:picChg>
        <pc:picChg chg="mod">
          <ac:chgData name="GANDLA SRAVYA" userId="4626585149bbbd73" providerId="LiveId" clId="{99644670-94D7-411D-8E09-8817D88695E3}" dt="2023-04-25T04:32:54.456" v="123" actId="1076"/>
          <ac:picMkLst>
            <pc:docMk/>
            <pc:sldMk cId="3331811768" sldId="324"/>
            <ac:picMk id="3" creationId="{A5DC41C6-C049-05C7-FADD-E8504B353299}"/>
          </ac:picMkLst>
        </pc:picChg>
        <pc:picChg chg="mod">
          <ac:chgData name="GANDLA SRAVYA" userId="4626585149bbbd73" providerId="LiveId" clId="{99644670-94D7-411D-8E09-8817D88695E3}" dt="2023-04-25T04:18:29.024" v="64" actId="1038"/>
          <ac:picMkLst>
            <pc:docMk/>
            <pc:sldMk cId="3331811768" sldId="324"/>
            <ac:picMk id="4" creationId="{C60E93EF-CD50-FDEE-746F-905A7292B403}"/>
          </ac:picMkLst>
        </pc:picChg>
        <pc:picChg chg="mod">
          <ac:chgData name="GANDLA SRAVYA" userId="4626585149bbbd73" providerId="LiveId" clId="{99644670-94D7-411D-8E09-8817D88695E3}" dt="2023-04-25T04:19:35.507" v="91" actId="14100"/>
          <ac:picMkLst>
            <pc:docMk/>
            <pc:sldMk cId="3331811768" sldId="324"/>
            <ac:picMk id="5" creationId="{57A45CBD-DD2E-E9C8-1BC0-80B4E7B370D9}"/>
          </ac:picMkLst>
        </pc:picChg>
        <pc:picChg chg="mod">
          <ac:chgData name="GANDLA SRAVYA" userId="4626585149bbbd73" providerId="LiveId" clId="{99644670-94D7-411D-8E09-8817D88695E3}" dt="2023-04-25T04:19:28.819" v="90" actId="1038"/>
          <ac:picMkLst>
            <pc:docMk/>
            <pc:sldMk cId="3331811768" sldId="324"/>
            <ac:picMk id="6" creationId="{3DCFC76A-B79F-C0A7-8B0A-A76E387FCB95}"/>
          </ac:picMkLst>
        </pc:picChg>
        <pc:picChg chg="mod">
          <ac:chgData name="GANDLA SRAVYA" userId="4626585149bbbd73" providerId="LiveId" clId="{99644670-94D7-411D-8E09-8817D88695E3}" dt="2023-04-25T04:19:23.713" v="85" actId="14100"/>
          <ac:picMkLst>
            <pc:docMk/>
            <pc:sldMk cId="3331811768" sldId="324"/>
            <ac:picMk id="7" creationId="{D5AF0692-07B5-4188-8AD9-D77735B1BB7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3" name="Google Shape;64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g533254a0d3_0_164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1" name="Google Shape;721;g533254a0d3_0_164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838162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g533254a0d3_0_164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1" name="Google Shape;721;g533254a0d3_0_164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49140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g533254a0d3_0_164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1" name="Google Shape;721;g533254a0d3_0_164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769505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g533254a0d3_0_164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1" name="Google Shape;721;g533254a0d3_0_164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658430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g533254a0d3_0_164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1" name="Google Shape;721;g533254a0d3_0_164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229806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g533254a0d3_0_164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1" name="Google Shape;721;g533254a0d3_0_164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931111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g533254a0d3_0_164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1" name="Google Shape;721;g533254a0d3_0_164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675079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g533254a0d3_0_164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1" name="Google Shape;721;g533254a0d3_0_164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852833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g533254a0d3_0_164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1" name="Google Shape;721;g533254a0d3_0_164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743890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g533254a0d3_0_164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1" name="Google Shape;721;g533254a0d3_0_164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169236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g533254a0d3_0_16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9" name="Google Shape;659;g533254a0d3_0_16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g533254a0d3_0_164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1" name="Google Shape;721;g533254a0d3_0_164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g533254a0d3_0_164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1" name="Google Shape;721;g533254a0d3_0_164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48342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g533254a0d3_0_164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1" name="Google Shape;721;g533254a0d3_0_164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65117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g533254a0d3_0_164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1" name="Google Shape;721;g533254a0d3_0_164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68313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g533254a0d3_0_164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1" name="Google Shape;721;g533254a0d3_0_164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313779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g533254a0d3_0_164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1" name="Google Shape;721;g533254a0d3_0_164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06434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g533254a0d3_0_164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1" name="Google Shape;721;g533254a0d3_0_164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30809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flipH="1">
            <a:off x="2453600" y="2462600"/>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title"/>
          </p:nvPr>
        </p:nvSpPr>
        <p:spPr>
          <a:xfrm>
            <a:off x="1203600" y="1556400"/>
            <a:ext cx="6736800" cy="1516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7000"/>
              <a:buFont typeface="Overpass Black"/>
              <a:buNone/>
              <a:defRPr sz="4900">
                <a:solidFill>
                  <a:schemeClr val="lt1"/>
                </a:solidFill>
              </a:defRPr>
            </a:lvl1pPr>
            <a:lvl2pPr lvl="1" algn="ctr" rtl="0">
              <a:spcBef>
                <a:spcPts val="0"/>
              </a:spcBef>
              <a:spcAft>
                <a:spcPts val="0"/>
              </a:spcAft>
              <a:buClr>
                <a:schemeClr val="lt1"/>
              </a:buClr>
              <a:buSzPts val="6000"/>
              <a:buFont typeface="Overpass Black"/>
              <a:buNone/>
              <a:defRPr sz="6000">
                <a:solidFill>
                  <a:schemeClr val="lt1"/>
                </a:solidFill>
                <a:latin typeface="Overpass Black"/>
                <a:ea typeface="Overpass Black"/>
                <a:cs typeface="Overpass Black"/>
                <a:sym typeface="Overpass Black"/>
              </a:defRPr>
            </a:lvl2pPr>
            <a:lvl3pPr lvl="2" algn="ctr" rtl="0">
              <a:spcBef>
                <a:spcPts val="0"/>
              </a:spcBef>
              <a:spcAft>
                <a:spcPts val="0"/>
              </a:spcAft>
              <a:buClr>
                <a:schemeClr val="lt1"/>
              </a:buClr>
              <a:buSzPts val="6000"/>
              <a:buFont typeface="Overpass Black"/>
              <a:buNone/>
              <a:defRPr sz="6000">
                <a:solidFill>
                  <a:schemeClr val="lt1"/>
                </a:solidFill>
                <a:latin typeface="Overpass Black"/>
                <a:ea typeface="Overpass Black"/>
                <a:cs typeface="Overpass Black"/>
                <a:sym typeface="Overpass Black"/>
              </a:defRPr>
            </a:lvl3pPr>
            <a:lvl4pPr lvl="3" algn="ctr" rtl="0">
              <a:spcBef>
                <a:spcPts val="0"/>
              </a:spcBef>
              <a:spcAft>
                <a:spcPts val="0"/>
              </a:spcAft>
              <a:buClr>
                <a:schemeClr val="lt1"/>
              </a:buClr>
              <a:buSzPts val="6000"/>
              <a:buFont typeface="Overpass Black"/>
              <a:buNone/>
              <a:defRPr sz="6000">
                <a:solidFill>
                  <a:schemeClr val="lt1"/>
                </a:solidFill>
                <a:latin typeface="Overpass Black"/>
                <a:ea typeface="Overpass Black"/>
                <a:cs typeface="Overpass Black"/>
                <a:sym typeface="Overpass Black"/>
              </a:defRPr>
            </a:lvl4pPr>
            <a:lvl5pPr lvl="4" algn="ctr" rtl="0">
              <a:spcBef>
                <a:spcPts val="0"/>
              </a:spcBef>
              <a:spcAft>
                <a:spcPts val="0"/>
              </a:spcAft>
              <a:buClr>
                <a:schemeClr val="lt1"/>
              </a:buClr>
              <a:buSzPts val="6000"/>
              <a:buFont typeface="Overpass Black"/>
              <a:buNone/>
              <a:defRPr sz="6000">
                <a:solidFill>
                  <a:schemeClr val="lt1"/>
                </a:solidFill>
                <a:latin typeface="Overpass Black"/>
                <a:ea typeface="Overpass Black"/>
                <a:cs typeface="Overpass Black"/>
                <a:sym typeface="Overpass Black"/>
              </a:defRPr>
            </a:lvl5pPr>
            <a:lvl6pPr lvl="5" algn="ctr" rtl="0">
              <a:spcBef>
                <a:spcPts val="0"/>
              </a:spcBef>
              <a:spcAft>
                <a:spcPts val="0"/>
              </a:spcAft>
              <a:buClr>
                <a:schemeClr val="lt1"/>
              </a:buClr>
              <a:buSzPts val="6000"/>
              <a:buFont typeface="Overpass Black"/>
              <a:buNone/>
              <a:defRPr sz="6000">
                <a:solidFill>
                  <a:schemeClr val="lt1"/>
                </a:solidFill>
                <a:latin typeface="Overpass Black"/>
                <a:ea typeface="Overpass Black"/>
                <a:cs typeface="Overpass Black"/>
                <a:sym typeface="Overpass Black"/>
              </a:defRPr>
            </a:lvl6pPr>
            <a:lvl7pPr lvl="6" algn="ctr" rtl="0">
              <a:spcBef>
                <a:spcPts val="0"/>
              </a:spcBef>
              <a:spcAft>
                <a:spcPts val="0"/>
              </a:spcAft>
              <a:buClr>
                <a:schemeClr val="lt1"/>
              </a:buClr>
              <a:buSzPts val="6000"/>
              <a:buFont typeface="Overpass Black"/>
              <a:buNone/>
              <a:defRPr sz="6000">
                <a:solidFill>
                  <a:schemeClr val="lt1"/>
                </a:solidFill>
                <a:latin typeface="Overpass Black"/>
                <a:ea typeface="Overpass Black"/>
                <a:cs typeface="Overpass Black"/>
                <a:sym typeface="Overpass Black"/>
              </a:defRPr>
            </a:lvl7pPr>
            <a:lvl8pPr lvl="7" algn="ctr" rtl="0">
              <a:spcBef>
                <a:spcPts val="0"/>
              </a:spcBef>
              <a:spcAft>
                <a:spcPts val="0"/>
              </a:spcAft>
              <a:buClr>
                <a:schemeClr val="lt1"/>
              </a:buClr>
              <a:buSzPts val="6000"/>
              <a:buFont typeface="Overpass Black"/>
              <a:buNone/>
              <a:defRPr sz="6000">
                <a:solidFill>
                  <a:schemeClr val="lt1"/>
                </a:solidFill>
                <a:latin typeface="Overpass Black"/>
                <a:ea typeface="Overpass Black"/>
                <a:cs typeface="Overpass Black"/>
                <a:sym typeface="Overpass Black"/>
              </a:defRPr>
            </a:lvl8pPr>
            <a:lvl9pPr lvl="8" algn="ctr" rtl="0">
              <a:spcBef>
                <a:spcPts val="0"/>
              </a:spcBef>
              <a:spcAft>
                <a:spcPts val="0"/>
              </a:spcAft>
              <a:buClr>
                <a:schemeClr val="lt1"/>
              </a:buClr>
              <a:buSzPts val="6000"/>
              <a:buFont typeface="Overpass Black"/>
              <a:buNone/>
              <a:defRPr sz="6000">
                <a:solidFill>
                  <a:schemeClr val="lt1"/>
                </a:solidFill>
                <a:latin typeface="Overpass Black"/>
                <a:ea typeface="Overpass Black"/>
                <a:cs typeface="Overpass Black"/>
                <a:sym typeface="Overpass Black"/>
              </a:defRPr>
            </a:lvl9pPr>
          </a:lstStyle>
          <a:p>
            <a:endParaRPr/>
          </a:p>
        </p:txBody>
      </p:sp>
      <p:sp>
        <p:nvSpPr>
          <p:cNvPr id="11" name="Google Shape;11;p2"/>
          <p:cNvSpPr txBox="1">
            <a:spLocks noGrp="1"/>
          </p:cNvSpPr>
          <p:nvPr>
            <p:ph type="subTitle" idx="1"/>
          </p:nvPr>
        </p:nvSpPr>
        <p:spPr>
          <a:xfrm>
            <a:off x="1866300" y="3254500"/>
            <a:ext cx="5411400" cy="4911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lt1"/>
              </a:buClr>
              <a:buSzPts val="1400"/>
              <a:buNone/>
              <a:defRPr sz="1800">
                <a:solidFill>
                  <a:schemeClr val="lt1"/>
                </a:solidFill>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12" name="Google Shape;12;p2"/>
          <p:cNvSpPr/>
          <p:nvPr/>
        </p:nvSpPr>
        <p:spPr>
          <a:xfrm flipH="1">
            <a:off x="5856098" y="140375"/>
            <a:ext cx="902100" cy="902100"/>
          </a:xfrm>
          <a:prstGeom prst="ellipse">
            <a:avLst/>
          </a:prstGeom>
          <a:gradFill>
            <a:gsLst>
              <a:gs pos="0">
                <a:srgbClr val="00151F">
                  <a:alpha val="14117"/>
                </a:srgbClr>
              </a:gs>
              <a:gs pos="4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flipH="1">
            <a:off x="3520725" y="1368775"/>
            <a:ext cx="5603400" cy="56043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flipH="1">
            <a:off x="1128900" y="14037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7665600" y="1405982"/>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flipH="1">
            <a:off x="-184950" y="-103775"/>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flipH="1">
            <a:off x="7803450" y="1753463"/>
            <a:ext cx="1313700" cy="13140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flipH="1">
            <a:off x="2580600" y="99373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flipH="1">
            <a:off x="1035825" y="2489506"/>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flipH="1">
            <a:off x="-74100" y="935082"/>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flipH="1">
            <a:off x="8582975" y="4872494"/>
            <a:ext cx="165900" cy="1659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flipH="1">
            <a:off x="8881200" y="447918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flipH="1">
            <a:off x="3069175" y="4103669"/>
            <a:ext cx="165900" cy="1659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flipH="1">
            <a:off x="6674550" y="107113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flipH="1">
            <a:off x="5270575" y="-63592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flipH="1">
            <a:off x="6390825" y="4101300"/>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flipH="1">
            <a:off x="8463263" y="190158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flipH="1">
            <a:off x="6461813" y="4872507"/>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flipH="1">
            <a:off x="5530050" y="79650"/>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 name="Google Shape;30;p2"/>
          <p:cNvGrpSpPr/>
          <p:nvPr/>
        </p:nvGrpSpPr>
        <p:grpSpPr>
          <a:xfrm>
            <a:off x="1603488" y="351200"/>
            <a:ext cx="284100" cy="283800"/>
            <a:chOff x="1603488" y="351200"/>
            <a:chExt cx="284100" cy="283800"/>
          </a:xfrm>
        </p:grpSpPr>
        <p:sp>
          <p:nvSpPr>
            <p:cNvPr id="31" name="Google Shape;31;p2"/>
            <p:cNvSpPr/>
            <p:nvPr/>
          </p:nvSpPr>
          <p:spPr>
            <a:xfrm>
              <a:off x="1603488" y="351200"/>
              <a:ext cx="284100" cy="283800"/>
            </a:xfrm>
            <a:prstGeom prst="ellipse">
              <a:avLst/>
            </a:prstGeom>
            <a:gradFill>
              <a:gsLst>
                <a:gs pos="0">
                  <a:srgbClr val="FFFFFF">
                    <a:alpha val="0"/>
                  </a:srgbClr>
                </a:gs>
                <a:gs pos="47000">
                  <a:srgbClr val="FFFFFF">
                    <a:alpha val="0"/>
                  </a:srgbClr>
                </a:gs>
                <a:gs pos="100000">
                  <a:srgbClr val="FFFFFF"/>
                </a:gs>
              </a:gsLst>
              <a:path path="circle">
                <a:fillToRect l="50000" t="50000" r="50000" b="50000"/>
              </a:path>
              <a:tileRect/>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663613" y="411175"/>
              <a:ext cx="163800" cy="163800"/>
            </a:xfrm>
            <a:prstGeom prst="mathPlus">
              <a:avLst>
                <a:gd name="adj1" fmla="val 2352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 name="Google Shape;33;p2"/>
          <p:cNvGrpSpPr/>
          <p:nvPr/>
        </p:nvGrpSpPr>
        <p:grpSpPr>
          <a:xfrm>
            <a:off x="8359925" y="2543588"/>
            <a:ext cx="284100" cy="283800"/>
            <a:chOff x="8359925" y="2619788"/>
            <a:chExt cx="284100" cy="283800"/>
          </a:xfrm>
        </p:grpSpPr>
        <p:sp>
          <p:nvSpPr>
            <p:cNvPr id="34" name="Google Shape;34;p2"/>
            <p:cNvSpPr/>
            <p:nvPr/>
          </p:nvSpPr>
          <p:spPr>
            <a:xfrm>
              <a:off x="8359925" y="2619788"/>
              <a:ext cx="284100" cy="283800"/>
            </a:xfrm>
            <a:prstGeom prst="ellipse">
              <a:avLst/>
            </a:prstGeom>
            <a:gradFill>
              <a:gsLst>
                <a:gs pos="0">
                  <a:srgbClr val="FFFFFF">
                    <a:alpha val="0"/>
                  </a:srgbClr>
                </a:gs>
                <a:gs pos="47000">
                  <a:srgbClr val="FFFFFF">
                    <a:alpha val="0"/>
                  </a:srgbClr>
                </a:gs>
                <a:gs pos="100000">
                  <a:srgbClr val="FFFFFF"/>
                </a:gs>
              </a:gsLst>
              <a:path path="circle">
                <a:fillToRect l="50000" t="50000" r="50000" b="50000"/>
              </a:path>
              <a:tileRect/>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420050" y="2679763"/>
              <a:ext cx="163800" cy="163800"/>
            </a:xfrm>
            <a:prstGeom prst="mathPlus">
              <a:avLst>
                <a:gd name="adj1" fmla="val 2352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2"/>
          <p:cNvGrpSpPr/>
          <p:nvPr/>
        </p:nvGrpSpPr>
        <p:grpSpPr>
          <a:xfrm>
            <a:off x="6214200" y="-2394125"/>
            <a:ext cx="5411400" cy="5412300"/>
            <a:chOff x="6214200" y="-2394125"/>
            <a:chExt cx="5411400" cy="5412300"/>
          </a:xfrm>
        </p:grpSpPr>
        <p:sp>
          <p:nvSpPr>
            <p:cNvPr id="37" name="Google Shape;37;p2"/>
            <p:cNvSpPr/>
            <p:nvPr/>
          </p:nvSpPr>
          <p:spPr>
            <a:xfrm flipH="1">
              <a:off x="6214200" y="-2394125"/>
              <a:ext cx="5411400" cy="5412300"/>
            </a:xfrm>
            <a:prstGeom prst="ellipse">
              <a:avLst/>
            </a:prstGeom>
            <a:gradFill>
              <a:gsLst>
                <a:gs pos="0">
                  <a:srgbClr val="00151F">
                    <a:alpha val="14117"/>
                  </a:srgbClr>
                </a:gs>
                <a:gs pos="4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8" name="Google Shape;38;p2"/>
            <p:cNvPicPr preferRelativeResize="0"/>
            <p:nvPr/>
          </p:nvPicPr>
          <p:blipFill rotWithShape="1">
            <a:blip r:embed="rId2">
              <a:alphaModFix/>
            </a:blip>
            <a:srcRect l="2740" t="34104" r="40292" b="4511"/>
            <a:stretch/>
          </p:blipFill>
          <p:spPr>
            <a:xfrm>
              <a:off x="6992175" y="-28225"/>
              <a:ext cx="2151825" cy="2085881"/>
            </a:xfrm>
            <a:prstGeom prst="rect">
              <a:avLst/>
            </a:prstGeom>
            <a:noFill/>
            <a:ln>
              <a:noFill/>
            </a:ln>
          </p:spPr>
        </p:pic>
      </p:grpSp>
      <p:pic>
        <p:nvPicPr>
          <p:cNvPr id="39" name="Google Shape;39;p2"/>
          <p:cNvPicPr preferRelativeResize="0"/>
          <p:nvPr/>
        </p:nvPicPr>
        <p:blipFill rotWithShape="1">
          <a:blip r:embed="rId2">
            <a:alphaModFix/>
          </a:blip>
          <a:srcRect/>
          <a:stretch/>
        </p:blipFill>
        <p:spPr>
          <a:xfrm>
            <a:off x="6068659" y="358716"/>
            <a:ext cx="516879" cy="465067"/>
          </a:xfrm>
          <a:prstGeom prst="rect">
            <a:avLst/>
          </a:prstGeom>
          <a:noFill/>
          <a:ln>
            <a:noFill/>
          </a:ln>
        </p:spPr>
      </p:pic>
      <p:grpSp>
        <p:nvGrpSpPr>
          <p:cNvPr id="40" name="Google Shape;40;p2"/>
          <p:cNvGrpSpPr/>
          <p:nvPr/>
        </p:nvGrpSpPr>
        <p:grpSpPr>
          <a:xfrm>
            <a:off x="4656700" y="3810000"/>
            <a:ext cx="1199400" cy="1183800"/>
            <a:chOff x="4656700" y="3810000"/>
            <a:chExt cx="1199400" cy="1183800"/>
          </a:xfrm>
        </p:grpSpPr>
        <p:sp>
          <p:nvSpPr>
            <p:cNvPr id="41" name="Google Shape;41;p2"/>
            <p:cNvSpPr/>
            <p:nvPr/>
          </p:nvSpPr>
          <p:spPr>
            <a:xfrm flipH="1">
              <a:off x="4656700" y="3810000"/>
              <a:ext cx="1199400" cy="1183800"/>
            </a:xfrm>
            <a:prstGeom prst="ellipse">
              <a:avLst/>
            </a:prstGeom>
            <a:gradFill>
              <a:gsLst>
                <a:gs pos="0">
                  <a:srgbClr val="00151F">
                    <a:alpha val="14117"/>
                  </a:srgbClr>
                </a:gs>
                <a:gs pos="4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2" name="Google Shape;42;p2"/>
            <p:cNvPicPr preferRelativeResize="0"/>
            <p:nvPr/>
          </p:nvPicPr>
          <p:blipFill>
            <a:blip r:embed="rId3">
              <a:alphaModFix/>
            </a:blip>
            <a:stretch>
              <a:fillRect/>
            </a:stretch>
          </p:blipFill>
          <p:spPr>
            <a:xfrm>
              <a:off x="4924900" y="4103575"/>
              <a:ext cx="663100" cy="596601"/>
            </a:xfrm>
            <a:prstGeom prst="rect">
              <a:avLst/>
            </a:prstGeom>
            <a:noFill/>
            <a:ln>
              <a:noFill/>
            </a:ln>
          </p:spPr>
        </p:pic>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3"/>
        <p:cNvGrpSpPr/>
        <p:nvPr/>
      </p:nvGrpSpPr>
      <p:grpSpPr>
        <a:xfrm>
          <a:off x="0" y="0"/>
          <a:ext cx="0" cy="0"/>
          <a:chOff x="0" y="0"/>
          <a:chExt cx="0" cy="0"/>
        </a:xfrm>
      </p:grpSpPr>
      <p:sp>
        <p:nvSpPr>
          <p:cNvPr id="84" name="Google Shape;84;p4"/>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sz="3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5" name="Google Shape;85;p4"/>
          <p:cNvSpPr txBox="1">
            <a:spLocks noGrp="1"/>
          </p:cNvSpPr>
          <p:nvPr>
            <p:ph type="subTitle" idx="1"/>
          </p:nvPr>
        </p:nvSpPr>
        <p:spPr>
          <a:xfrm>
            <a:off x="713225" y="1113750"/>
            <a:ext cx="7717500" cy="3485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100"/>
              <a:buFont typeface="Overpass Black"/>
              <a:buChar char="●"/>
              <a:defRPr sz="1200">
                <a:solidFill>
                  <a:schemeClr val="lt1"/>
                </a:solidFill>
              </a:defRPr>
            </a:lvl1pPr>
            <a:lvl2pPr lvl="1" rtl="0">
              <a:lnSpc>
                <a:spcPct val="100000"/>
              </a:lnSpc>
              <a:spcBef>
                <a:spcPts val="1600"/>
              </a:spcBef>
              <a:spcAft>
                <a:spcPts val="0"/>
              </a:spcAft>
              <a:buClr>
                <a:srgbClr val="482400"/>
              </a:buClr>
              <a:buSzPts val="1000"/>
              <a:buFont typeface="Muli"/>
              <a:buChar char="○"/>
              <a:defRPr sz="1000">
                <a:latin typeface="Overpass"/>
                <a:ea typeface="Overpass"/>
                <a:cs typeface="Overpass"/>
                <a:sym typeface="Overpass"/>
              </a:defRPr>
            </a:lvl2pPr>
            <a:lvl3pPr lvl="2" rtl="0">
              <a:lnSpc>
                <a:spcPct val="100000"/>
              </a:lnSpc>
              <a:spcBef>
                <a:spcPts val="1600"/>
              </a:spcBef>
              <a:spcAft>
                <a:spcPts val="0"/>
              </a:spcAft>
              <a:buClr>
                <a:srgbClr val="482400"/>
              </a:buClr>
              <a:buSzPts val="1000"/>
              <a:buFont typeface="Muli"/>
              <a:buChar char="■"/>
              <a:defRPr sz="1000">
                <a:latin typeface="Overpass"/>
                <a:ea typeface="Overpass"/>
                <a:cs typeface="Overpass"/>
                <a:sym typeface="Overpass"/>
              </a:defRPr>
            </a:lvl3pPr>
            <a:lvl4pPr lvl="3" rtl="0">
              <a:lnSpc>
                <a:spcPct val="100000"/>
              </a:lnSpc>
              <a:spcBef>
                <a:spcPts val="1600"/>
              </a:spcBef>
              <a:spcAft>
                <a:spcPts val="0"/>
              </a:spcAft>
              <a:buClr>
                <a:srgbClr val="482400"/>
              </a:buClr>
              <a:buSzPts val="1000"/>
              <a:buFont typeface="Muli"/>
              <a:buChar char="●"/>
              <a:defRPr sz="1000">
                <a:latin typeface="Overpass"/>
                <a:ea typeface="Overpass"/>
                <a:cs typeface="Overpass"/>
                <a:sym typeface="Overpass"/>
              </a:defRPr>
            </a:lvl4pPr>
            <a:lvl5pPr lvl="4" rtl="0">
              <a:lnSpc>
                <a:spcPct val="100000"/>
              </a:lnSpc>
              <a:spcBef>
                <a:spcPts val="1600"/>
              </a:spcBef>
              <a:spcAft>
                <a:spcPts val="0"/>
              </a:spcAft>
              <a:buClr>
                <a:srgbClr val="482400"/>
              </a:buClr>
              <a:buSzPts val="1000"/>
              <a:buFont typeface="Muli"/>
              <a:buChar char="○"/>
              <a:defRPr sz="1000">
                <a:latin typeface="Overpass"/>
                <a:ea typeface="Overpass"/>
                <a:cs typeface="Overpass"/>
                <a:sym typeface="Overpass"/>
              </a:defRPr>
            </a:lvl5pPr>
            <a:lvl6pPr lvl="5" rtl="0">
              <a:lnSpc>
                <a:spcPct val="100000"/>
              </a:lnSpc>
              <a:spcBef>
                <a:spcPts val="1600"/>
              </a:spcBef>
              <a:spcAft>
                <a:spcPts val="0"/>
              </a:spcAft>
              <a:buClr>
                <a:srgbClr val="482400"/>
              </a:buClr>
              <a:buSzPts val="1000"/>
              <a:buFont typeface="Muli"/>
              <a:buChar char="■"/>
              <a:defRPr sz="1000">
                <a:latin typeface="Overpass"/>
                <a:ea typeface="Overpass"/>
                <a:cs typeface="Overpass"/>
                <a:sym typeface="Overpass"/>
              </a:defRPr>
            </a:lvl6pPr>
            <a:lvl7pPr lvl="6" rtl="0">
              <a:lnSpc>
                <a:spcPct val="100000"/>
              </a:lnSpc>
              <a:spcBef>
                <a:spcPts val="1600"/>
              </a:spcBef>
              <a:spcAft>
                <a:spcPts val="0"/>
              </a:spcAft>
              <a:buClr>
                <a:srgbClr val="482400"/>
              </a:buClr>
              <a:buSzPts val="1000"/>
              <a:buFont typeface="Muli"/>
              <a:buChar char="●"/>
              <a:defRPr sz="1000">
                <a:latin typeface="Overpass"/>
                <a:ea typeface="Overpass"/>
                <a:cs typeface="Overpass"/>
                <a:sym typeface="Overpass"/>
              </a:defRPr>
            </a:lvl7pPr>
            <a:lvl8pPr lvl="7" rtl="0">
              <a:lnSpc>
                <a:spcPct val="100000"/>
              </a:lnSpc>
              <a:spcBef>
                <a:spcPts val="1600"/>
              </a:spcBef>
              <a:spcAft>
                <a:spcPts val="0"/>
              </a:spcAft>
              <a:buClr>
                <a:srgbClr val="482400"/>
              </a:buClr>
              <a:buSzPts val="1000"/>
              <a:buFont typeface="Muli"/>
              <a:buChar char="○"/>
              <a:defRPr sz="1000">
                <a:latin typeface="Overpass"/>
                <a:ea typeface="Overpass"/>
                <a:cs typeface="Overpass"/>
                <a:sym typeface="Overpass"/>
              </a:defRPr>
            </a:lvl8pPr>
            <a:lvl9pPr lvl="8" rtl="0">
              <a:lnSpc>
                <a:spcPct val="100000"/>
              </a:lnSpc>
              <a:spcBef>
                <a:spcPts val="1600"/>
              </a:spcBef>
              <a:spcAft>
                <a:spcPts val="1600"/>
              </a:spcAft>
              <a:buClr>
                <a:srgbClr val="482400"/>
              </a:buClr>
              <a:buSzPts val="1000"/>
              <a:buFont typeface="Muli"/>
              <a:buChar char="■"/>
              <a:defRPr sz="1000">
                <a:latin typeface="Overpass"/>
                <a:ea typeface="Overpass"/>
                <a:cs typeface="Overpass"/>
                <a:sym typeface="Overpass"/>
              </a:defRPr>
            </a:lvl9pPr>
          </a:lstStyle>
          <a:p>
            <a:endParaRPr/>
          </a:p>
        </p:txBody>
      </p:sp>
      <p:sp>
        <p:nvSpPr>
          <p:cNvPr id="86" name="Google Shape;86;p4"/>
          <p:cNvSpPr/>
          <p:nvPr/>
        </p:nvSpPr>
        <p:spPr>
          <a:xfrm flipH="1">
            <a:off x="3520725" y="1368775"/>
            <a:ext cx="5603400" cy="56043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flipH="1">
            <a:off x="1128900" y="14037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4"/>
          <p:cNvSpPr/>
          <p:nvPr/>
        </p:nvSpPr>
        <p:spPr>
          <a:xfrm flipH="1">
            <a:off x="7683775" y="4424707"/>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4"/>
          <p:cNvSpPr/>
          <p:nvPr/>
        </p:nvSpPr>
        <p:spPr>
          <a:xfrm flipH="1">
            <a:off x="-184950" y="-103775"/>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4"/>
          <p:cNvSpPr/>
          <p:nvPr/>
        </p:nvSpPr>
        <p:spPr>
          <a:xfrm flipH="1">
            <a:off x="7803450" y="1753463"/>
            <a:ext cx="1313700" cy="13140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4"/>
          <p:cNvSpPr/>
          <p:nvPr/>
        </p:nvSpPr>
        <p:spPr>
          <a:xfrm flipH="1">
            <a:off x="1035825" y="2489506"/>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4"/>
          <p:cNvSpPr/>
          <p:nvPr/>
        </p:nvSpPr>
        <p:spPr>
          <a:xfrm flipH="1">
            <a:off x="-74100" y="935082"/>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flipH="1">
            <a:off x="8582975" y="4872494"/>
            <a:ext cx="165900" cy="1659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p:nvPr/>
        </p:nvSpPr>
        <p:spPr>
          <a:xfrm flipH="1">
            <a:off x="5270575" y="-63592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4"/>
          <p:cNvSpPr/>
          <p:nvPr/>
        </p:nvSpPr>
        <p:spPr>
          <a:xfrm flipH="1">
            <a:off x="2453600" y="2462600"/>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4"/>
          <p:cNvSpPr/>
          <p:nvPr/>
        </p:nvSpPr>
        <p:spPr>
          <a:xfrm flipH="1">
            <a:off x="6390825" y="4101300"/>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 name="Google Shape;97;p4"/>
          <p:cNvGrpSpPr/>
          <p:nvPr/>
        </p:nvGrpSpPr>
        <p:grpSpPr>
          <a:xfrm>
            <a:off x="8458200" y="3828075"/>
            <a:ext cx="284100" cy="283800"/>
            <a:chOff x="8458200" y="3828075"/>
            <a:chExt cx="284100" cy="283800"/>
          </a:xfrm>
        </p:grpSpPr>
        <p:sp>
          <p:nvSpPr>
            <p:cNvPr id="98" name="Google Shape;98;p4"/>
            <p:cNvSpPr/>
            <p:nvPr/>
          </p:nvSpPr>
          <p:spPr>
            <a:xfrm>
              <a:off x="8458200" y="3828075"/>
              <a:ext cx="284100" cy="283800"/>
            </a:xfrm>
            <a:prstGeom prst="ellipse">
              <a:avLst/>
            </a:prstGeom>
            <a:gradFill>
              <a:gsLst>
                <a:gs pos="0">
                  <a:srgbClr val="FFFFFF">
                    <a:alpha val="0"/>
                  </a:srgbClr>
                </a:gs>
                <a:gs pos="47000">
                  <a:srgbClr val="FFFFFF">
                    <a:alpha val="0"/>
                  </a:srgbClr>
                </a:gs>
                <a:gs pos="100000">
                  <a:srgbClr val="FFFFFF"/>
                </a:gs>
              </a:gsLst>
              <a:path path="circle">
                <a:fillToRect l="50000" t="50000" r="50000" b="50000"/>
              </a:path>
              <a:tileRect/>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4"/>
            <p:cNvSpPr/>
            <p:nvPr/>
          </p:nvSpPr>
          <p:spPr>
            <a:xfrm>
              <a:off x="8518325" y="3888050"/>
              <a:ext cx="163800" cy="163800"/>
            </a:xfrm>
            <a:prstGeom prst="mathPlus">
              <a:avLst>
                <a:gd name="adj1" fmla="val 2352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 name="Google Shape;100;p4"/>
          <p:cNvGrpSpPr/>
          <p:nvPr/>
        </p:nvGrpSpPr>
        <p:grpSpPr>
          <a:xfrm>
            <a:off x="-107825" y="3067475"/>
            <a:ext cx="1199400" cy="1183800"/>
            <a:chOff x="4656700" y="3810000"/>
            <a:chExt cx="1199400" cy="1183800"/>
          </a:xfrm>
        </p:grpSpPr>
        <p:sp>
          <p:nvSpPr>
            <p:cNvPr id="101" name="Google Shape;101;p4"/>
            <p:cNvSpPr/>
            <p:nvPr/>
          </p:nvSpPr>
          <p:spPr>
            <a:xfrm flipH="1">
              <a:off x="4656700" y="3810000"/>
              <a:ext cx="1199400" cy="1183800"/>
            </a:xfrm>
            <a:prstGeom prst="ellipse">
              <a:avLst/>
            </a:prstGeom>
            <a:gradFill>
              <a:gsLst>
                <a:gs pos="0">
                  <a:srgbClr val="00151F">
                    <a:alpha val="14117"/>
                  </a:srgbClr>
                </a:gs>
                <a:gs pos="4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2" name="Google Shape;102;p4"/>
            <p:cNvPicPr preferRelativeResize="0"/>
            <p:nvPr/>
          </p:nvPicPr>
          <p:blipFill>
            <a:blip r:embed="rId2">
              <a:alphaModFix/>
            </a:blip>
            <a:stretch>
              <a:fillRect/>
            </a:stretch>
          </p:blipFill>
          <p:spPr>
            <a:xfrm>
              <a:off x="4924900" y="4103575"/>
              <a:ext cx="663100" cy="596601"/>
            </a:xfrm>
            <a:prstGeom prst="rect">
              <a:avLst/>
            </a:prstGeom>
            <a:noFill/>
            <a:ln>
              <a:noFill/>
            </a:ln>
          </p:spPr>
        </p:pic>
      </p:grpSp>
      <p:pic>
        <p:nvPicPr>
          <p:cNvPr id="103" name="Google Shape;103;p4"/>
          <p:cNvPicPr preferRelativeResize="0"/>
          <p:nvPr/>
        </p:nvPicPr>
        <p:blipFill rotWithShape="1">
          <a:blip r:embed="rId3">
            <a:alphaModFix/>
          </a:blip>
          <a:srcRect/>
          <a:stretch/>
        </p:blipFill>
        <p:spPr>
          <a:xfrm>
            <a:off x="389009" y="306966"/>
            <a:ext cx="516879" cy="465067"/>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08"/>
        <p:cNvGrpSpPr/>
        <p:nvPr/>
      </p:nvGrpSpPr>
      <p:grpSpPr>
        <a:xfrm>
          <a:off x="0" y="0"/>
          <a:ext cx="0" cy="0"/>
          <a:chOff x="0" y="0"/>
          <a:chExt cx="0" cy="0"/>
        </a:xfrm>
      </p:grpSpPr>
      <p:sp>
        <p:nvSpPr>
          <p:cNvPr id="209" name="Google Shape;209;p9"/>
          <p:cNvSpPr txBox="1">
            <a:spLocks noGrp="1"/>
          </p:cNvSpPr>
          <p:nvPr>
            <p:ph type="title"/>
          </p:nvPr>
        </p:nvSpPr>
        <p:spPr>
          <a:xfrm>
            <a:off x="3510325" y="1284850"/>
            <a:ext cx="49161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5000">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10" name="Google Shape;210;p9"/>
          <p:cNvSpPr txBox="1">
            <a:spLocks noGrp="1"/>
          </p:cNvSpPr>
          <p:nvPr>
            <p:ph type="subTitle" idx="1"/>
          </p:nvPr>
        </p:nvSpPr>
        <p:spPr>
          <a:xfrm>
            <a:off x="3510175" y="2113775"/>
            <a:ext cx="4916100" cy="1681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8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11" name="Google Shape;211;p9"/>
          <p:cNvSpPr/>
          <p:nvPr/>
        </p:nvSpPr>
        <p:spPr>
          <a:xfrm flipH="1">
            <a:off x="5856098" y="140375"/>
            <a:ext cx="902100" cy="902100"/>
          </a:xfrm>
          <a:prstGeom prst="ellipse">
            <a:avLst/>
          </a:prstGeom>
          <a:gradFill>
            <a:gsLst>
              <a:gs pos="0">
                <a:srgbClr val="00151F">
                  <a:alpha val="14117"/>
                </a:srgbClr>
              </a:gs>
              <a:gs pos="4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9"/>
          <p:cNvSpPr/>
          <p:nvPr/>
        </p:nvSpPr>
        <p:spPr>
          <a:xfrm flipH="1">
            <a:off x="1128900" y="14037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9"/>
          <p:cNvSpPr/>
          <p:nvPr/>
        </p:nvSpPr>
        <p:spPr>
          <a:xfrm flipH="1">
            <a:off x="8076925" y="477232"/>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9"/>
          <p:cNvSpPr/>
          <p:nvPr/>
        </p:nvSpPr>
        <p:spPr>
          <a:xfrm flipH="1">
            <a:off x="-184950" y="-103775"/>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9"/>
          <p:cNvSpPr/>
          <p:nvPr/>
        </p:nvSpPr>
        <p:spPr>
          <a:xfrm flipH="1">
            <a:off x="7803450" y="1753463"/>
            <a:ext cx="1313700" cy="13140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9"/>
          <p:cNvSpPr/>
          <p:nvPr/>
        </p:nvSpPr>
        <p:spPr>
          <a:xfrm flipH="1">
            <a:off x="2580600" y="99373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9"/>
          <p:cNvSpPr/>
          <p:nvPr/>
        </p:nvSpPr>
        <p:spPr>
          <a:xfrm flipH="1">
            <a:off x="1035825" y="2489506"/>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9"/>
          <p:cNvSpPr/>
          <p:nvPr/>
        </p:nvSpPr>
        <p:spPr>
          <a:xfrm flipH="1">
            <a:off x="-74100" y="935082"/>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9"/>
          <p:cNvSpPr/>
          <p:nvPr/>
        </p:nvSpPr>
        <p:spPr>
          <a:xfrm flipH="1">
            <a:off x="8582975" y="4872494"/>
            <a:ext cx="165900" cy="1659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9"/>
          <p:cNvSpPr/>
          <p:nvPr/>
        </p:nvSpPr>
        <p:spPr>
          <a:xfrm flipH="1">
            <a:off x="8881200" y="447918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9"/>
          <p:cNvSpPr/>
          <p:nvPr/>
        </p:nvSpPr>
        <p:spPr>
          <a:xfrm flipH="1">
            <a:off x="3069175" y="4103669"/>
            <a:ext cx="165900" cy="1659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9"/>
          <p:cNvSpPr/>
          <p:nvPr/>
        </p:nvSpPr>
        <p:spPr>
          <a:xfrm flipH="1">
            <a:off x="6674550" y="107113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9"/>
          <p:cNvSpPr/>
          <p:nvPr/>
        </p:nvSpPr>
        <p:spPr>
          <a:xfrm flipH="1">
            <a:off x="2658000" y="2296700"/>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9"/>
          <p:cNvSpPr/>
          <p:nvPr/>
        </p:nvSpPr>
        <p:spPr>
          <a:xfrm flipH="1">
            <a:off x="6390825" y="4101300"/>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9"/>
          <p:cNvSpPr/>
          <p:nvPr/>
        </p:nvSpPr>
        <p:spPr>
          <a:xfrm flipH="1">
            <a:off x="8463263" y="190158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9"/>
          <p:cNvSpPr/>
          <p:nvPr/>
        </p:nvSpPr>
        <p:spPr>
          <a:xfrm flipH="1">
            <a:off x="6461813" y="4872507"/>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9"/>
          <p:cNvSpPr/>
          <p:nvPr/>
        </p:nvSpPr>
        <p:spPr>
          <a:xfrm flipH="1">
            <a:off x="5530050" y="79650"/>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9"/>
          <p:cNvSpPr/>
          <p:nvPr/>
        </p:nvSpPr>
        <p:spPr>
          <a:xfrm flipH="1">
            <a:off x="5270575" y="-63592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9" name="Google Shape;229;p9"/>
          <p:cNvGrpSpPr/>
          <p:nvPr/>
        </p:nvGrpSpPr>
        <p:grpSpPr>
          <a:xfrm>
            <a:off x="1603488" y="351200"/>
            <a:ext cx="284100" cy="283800"/>
            <a:chOff x="1603488" y="351200"/>
            <a:chExt cx="284100" cy="283800"/>
          </a:xfrm>
        </p:grpSpPr>
        <p:sp>
          <p:nvSpPr>
            <p:cNvPr id="230" name="Google Shape;230;p9"/>
            <p:cNvSpPr/>
            <p:nvPr/>
          </p:nvSpPr>
          <p:spPr>
            <a:xfrm>
              <a:off x="1603488" y="351200"/>
              <a:ext cx="284100" cy="283800"/>
            </a:xfrm>
            <a:prstGeom prst="ellipse">
              <a:avLst/>
            </a:prstGeom>
            <a:gradFill>
              <a:gsLst>
                <a:gs pos="0">
                  <a:srgbClr val="FFFFFF">
                    <a:alpha val="0"/>
                  </a:srgbClr>
                </a:gs>
                <a:gs pos="47000">
                  <a:srgbClr val="FFFFFF">
                    <a:alpha val="0"/>
                  </a:srgbClr>
                </a:gs>
                <a:gs pos="100000">
                  <a:srgbClr val="FFFFFF"/>
                </a:gs>
              </a:gsLst>
              <a:path path="circle">
                <a:fillToRect l="50000" t="50000" r="50000" b="50000"/>
              </a:path>
              <a:tileRect/>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9"/>
            <p:cNvSpPr/>
            <p:nvPr/>
          </p:nvSpPr>
          <p:spPr>
            <a:xfrm>
              <a:off x="1663613" y="411175"/>
              <a:ext cx="163800" cy="163800"/>
            </a:xfrm>
            <a:prstGeom prst="mathPlus">
              <a:avLst>
                <a:gd name="adj1" fmla="val 2352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274"/>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BLANK_1_1_1_1">
    <p:spTree>
      <p:nvGrpSpPr>
        <p:cNvPr id="1" name="Shape 615"/>
        <p:cNvGrpSpPr/>
        <p:nvPr/>
      </p:nvGrpSpPr>
      <p:grpSpPr>
        <a:xfrm>
          <a:off x="0" y="0"/>
          <a:ext cx="0" cy="0"/>
          <a:chOff x="0" y="0"/>
          <a:chExt cx="0" cy="0"/>
        </a:xfrm>
      </p:grpSpPr>
      <p:sp>
        <p:nvSpPr>
          <p:cNvPr id="616" name="Google Shape;616;p26"/>
          <p:cNvSpPr/>
          <p:nvPr/>
        </p:nvSpPr>
        <p:spPr>
          <a:xfrm flipH="1">
            <a:off x="2453600" y="2462600"/>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6"/>
          <p:cNvSpPr/>
          <p:nvPr/>
        </p:nvSpPr>
        <p:spPr>
          <a:xfrm flipH="1">
            <a:off x="5856098" y="140375"/>
            <a:ext cx="902100" cy="902100"/>
          </a:xfrm>
          <a:prstGeom prst="ellipse">
            <a:avLst/>
          </a:prstGeom>
          <a:gradFill>
            <a:gsLst>
              <a:gs pos="0">
                <a:srgbClr val="00151F">
                  <a:alpha val="14117"/>
                </a:srgbClr>
              </a:gs>
              <a:gs pos="4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6"/>
          <p:cNvSpPr/>
          <p:nvPr/>
        </p:nvSpPr>
        <p:spPr>
          <a:xfrm flipH="1">
            <a:off x="3520725" y="1368775"/>
            <a:ext cx="5603400" cy="56043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6"/>
          <p:cNvSpPr/>
          <p:nvPr/>
        </p:nvSpPr>
        <p:spPr>
          <a:xfrm flipH="1">
            <a:off x="1128900" y="14037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6"/>
          <p:cNvSpPr/>
          <p:nvPr/>
        </p:nvSpPr>
        <p:spPr>
          <a:xfrm flipH="1">
            <a:off x="7665600" y="1405982"/>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6"/>
          <p:cNvSpPr/>
          <p:nvPr/>
        </p:nvSpPr>
        <p:spPr>
          <a:xfrm flipH="1">
            <a:off x="-184950" y="-103775"/>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6"/>
          <p:cNvSpPr/>
          <p:nvPr/>
        </p:nvSpPr>
        <p:spPr>
          <a:xfrm flipH="1">
            <a:off x="7803450" y="1753463"/>
            <a:ext cx="1313700" cy="13140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6"/>
          <p:cNvSpPr/>
          <p:nvPr/>
        </p:nvSpPr>
        <p:spPr>
          <a:xfrm flipH="1">
            <a:off x="2580600" y="99373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6"/>
          <p:cNvSpPr/>
          <p:nvPr/>
        </p:nvSpPr>
        <p:spPr>
          <a:xfrm flipH="1">
            <a:off x="1035825" y="2489506"/>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6"/>
          <p:cNvSpPr/>
          <p:nvPr/>
        </p:nvSpPr>
        <p:spPr>
          <a:xfrm flipH="1">
            <a:off x="-74100" y="935082"/>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6"/>
          <p:cNvSpPr/>
          <p:nvPr/>
        </p:nvSpPr>
        <p:spPr>
          <a:xfrm flipH="1">
            <a:off x="8582975" y="4872494"/>
            <a:ext cx="165900" cy="1659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6"/>
          <p:cNvSpPr/>
          <p:nvPr/>
        </p:nvSpPr>
        <p:spPr>
          <a:xfrm flipH="1">
            <a:off x="8881200" y="447918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6"/>
          <p:cNvSpPr/>
          <p:nvPr/>
        </p:nvSpPr>
        <p:spPr>
          <a:xfrm flipH="1">
            <a:off x="3069175" y="4103669"/>
            <a:ext cx="165900" cy="1659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6"/>
          <p:cNvSpPr/>
          <p:nvPr/>
        </p:nvSpPr>
        <p:spPr>
          <a:xfrm flipH="1">
            <a:off x="6674550" y="107113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6"/>
          <p:cNvSpPr/>
          <p:nvPr/>
        </p:nvSpPr>
        <p:spPr>
          <a:xfrm flipH="1">
            <a:off x="5270575" y="-63592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6"/>
          <p:cNvSpPr/>
          <p:nvPr/>
        </p:nvSpPr>
        <p:spPr>
          <a:xfrm flipH="1">
            <a:off x="6390825" y="4101300"/>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6"/>
          <p:cNvSpPr/>
          <p:nvPr/>
        </p:nvSpPr>
        <p:spPr>
          <a:xfrm flipH="1">
            <a:off x="8463263" y="190158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6"/>
          <p:cNvSpPr/>
          <p:nvPr/>
        </p:nvSpPr>
        <p:spPr>
          <a:xfrm flipH="1">
            <a:off x="6461813" y="4872507"/>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6"/>
          <p:cNvSpPr/>
          <p:nvPr/>
        </p:nvSpPr>
        <p:spPr>
          <a:xfrm flipH="1">
            <a:off x="5530050" y="79650"/>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100000">
              <a:schemeClr val="dk1"/>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478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800"/>
              <a:buFont typeface="Do Hyeon"/>
              <a:buNone/>
              <a:defRPr sz="2800">
                <a:solidFill>
                  <a:schemeClr val="lt1"/>
                </a:solidFill>
                <a:latin typeface="Do Hyeon"/>
                <a:ea typeface="Do Hyeon"/>
                <a:cs typeface="Do Hyeon"/>
                <a:sym typeface="Do Hyeon"/>
              </a:defRPr>
            </a:lvl1pPr>
            <a:lvl2pPr lvl="1">
              <a:spcBef>
                <a:spcPts val="0"/>
              </a:spcBef>
              <a:spcAft>
                <a:spcPts val="0"/>
              </a:spcAft>
              <a:buClr>
                <a:schemeClr val="dk1"/>
              </a:buClr>
              <a:buSzPts val="2800"/>
              <a:buFont typeface="Do Hyeon"/>
              <a:buNone/>
              <a:defRPr sz="2800" b="1">
                <a:solidFill>
                  <a:schemeClr val="dk1"/>
                </a:solidFill>
                <a:latin typeface="Do Hyeon"/>
                <a:ea typeface="Do Hyeon"/>
                <a:cs typeface="Do Hyeon"/>
                <a:sym typeface="Do Hyeon"/>
              </a:defRPr>
            </a:lvl2pPr>
            <a:lvl3pPr lvl="2">
              <a:spcBef>
                <a:spcPts val="0"/>
              </a:spcBef>
              <a:spcAft>
                <a:spcPts val="0"/>
              </a:spcAft>
              <a:buClr>
                <a:schemeClr val="dk1"/>
              </a:buClr>
              <a:buSzPts val="2800"/>
              <a:buFont typeface="Do Hyeon"/>
              <a:buNone/>
              <a:defRPr sz="2800" b="1">
                <a:solidFill>
                  <a:schemeClr val="dk1"/>
                </a:solidFill>
                <a:latin typeface="Do Hyeon"/>
                <a:ea typeface="Do Hyeon"/>
                <a:cs typeface="Do Hyeon"/>
                <a:sym typeface="Do Hyeon"/>
              </a:defRPr>
            </a:lvl3pPr>
            <a:lvl4pPr lvl="3">
              <a:spcBef>
                <a:spcPts val="0"/>
              </a:spcBef>
              <a:spcAft>
                <a:spcPts val="0"/>
              </a:spcAft>
              <a:buClr>
                <a:schemeClr val="dk1"/>
              </a:buClr>
              <a:buSzPts val="2800"/>
              <a:buFont typeface="Do Hyeon"/>
              <a:buNone/>
              <a:defRPr sz="2800" b="1">
                <a:solidFill>
                  <a:schemeClr val="dk1"/>
                </a:solidFill>
                <a:latin typeface="Do Hyeon"/>
                <a:ea typeface="Do Hyeon"/>
                <a:cs typeface="Do Hyeon"/>
                <a:sym typeface="Do Hyeon"/>
              </a:defRPr>
            </a:lvl4pPr>
            <a:lvl5pPr lvl="4">
              <a:spcBef>
                <a:spcPts val="0"/>
              </a:spcBef>
              <a:spcAft>
                <a:spcPts val="0"/>
              </a:spcAft>
              <a:buClr>
                <a:schemeClr val="dk1"/>
              </a:buClr>
              <a:buSzPts val="2800"/>
              <a:buFont typeface="Do Hyeon"/>
              <a:buNone/>
              <a:defRPr sz="2800" b="1">
                <a:solidFill>
                  <a:schemeClr val="dk1"/>
                </a:solidFill>
                <a:latin typeface="Do Hyeon"/>
                <a:ea typeface="Do Hyeon"/>
                <a:cs typeface="Do Hyeon"/>
                <a:sym typeface="Do Hyeon"/>
              </a:defRPr>
            </a:lvl5pPr>
            <a:lvl6pPr lvl="5">
              <a:spcBef>
                <a:spcPts val="0"/>
              </a:spcBef>
              <a:spcAft>
                <a:spcPts val="0"/>
              </a:spcAft>
              <a:buClr>
                <a:schemeClr val="dk1"/>
              </a:buClr>
              <a:buSzPts val="2800"/>
              <a:buFont typeface="Do Hyeon"/>
              <a:buNone/>
              <a:defRPr sz="2800" b="1">
                <a:solidFill>
                  <a:schemeClr val="dk1"/>
                </a:solidFill>
                <a:latin typeface="Do Hyeon"/>
                <a:ea typeface="Do Hyeon"/>
                <a:cs typeface="Do Hyeon"/>
                <a:sym typeface="Do Hyeon"/>
              </a:defRPr>
            </a:lvl6pPr>
            <a:lvl7pPr lvl="6">
              <a:spcBef>
                <a:spcPts val="0"/>
              </a:spcBef>
              <a:spcAft>
                <a:spcPts val="0"/>
              </a:spcAft>
              <a:buClr>
                <a:schemeClr val="dk1"/>
              </a:buClr>
              <a:buSzPts val="2800"/>
              <a:buFont typeface="Do Hyeon"/>
              <a:buNone/>
              <a:defRPr sz="2800" b="1">
                <a:solidFill>
                  <a:schemeClr val="dk1"/>
                </a:solidFill>
                <a:latin typeface="Do Hyeon"/>
                <a:ea typeface="Do Hyeon"/>
                <a:cs typeface="Do Hyeon"/>
                <a:sym typeface="Do Hyeon"/>
              </a:defRPr>
            </a:lvl7pPr>
            <a:lvl8pPr lvl="7">
              <a:spcBef>
                <a:spcPts val="0"/>
              </a:spcBef>
              <a:spcAft>
                <a:spcPts val="0"/>
              </a:spcAft>
              <a:buClr>
                <a:schemeClr val="dk1"/>
              </a:buClr>
              <a:buSzPts val="2800"/>
              <a:buFont typeface="Do Hyeon"/>
              <a:buNone/>
              <a:defRPr sz="2800" b="1">
                <a:solidFill>
                  <a:schemeClr val="dk1"/>
                </a:solidFill>
                <a:latin typeface="Do Hyeon"/>
                <a:ea typeface="Do Hyeon"/>
                <a:cs typeface="Do Hyeon"/>
                <a:sym typeface="Do Hyeon"/>
              </a:defRPr>
            </a:lvl8pPr>
            <a:lvl9pPr lvl="8">
              <a:spcBef>
                <a:spcPts val="0"/>
              </a:spcBef>
              <a:spcAft>
                <a:spcPts val="0"/>
              </a:spcAft>
              <a:buClr>
                <a:schemeClr val="dk1"/>
              </a:buClr>
              <a:buSzPts val="2800"/>
              <a:buFont typeface="Do Hyeon"/>
              <a:buNone/>
              <a:defRPr sz="2800" b="1">
                <a:solidFill>
                  <a:schemeClr val="dk1"/>
                </a:solidFill>
                <a:latin typeface="Do Hyeon"/>
                <a:ea typeface="Do Hyeon"/>
                <a:cs typeface="Do Hyeon"/>
                <a:sym typeface="Do Hyeon"/>
              </a:defRPr>
            </a:lvl9pPr>
          </a:lstStyle>
          <a:p>
            <a:endParaRPr/>
          </a:p>
        </p:txBody>
      </p:sp>
      <p:sp>
        <p:nvSpPr>
          <p:cNvPr id="7" name="Google Shape;7;p1"/>
          <p:cNvSpPr txBox="1">
            <a:spLocks noGrp="1"/>
          </p:cNvSpPr>
          <p:nvPr>
            <p:ph type="body" idx="1"/>
          </p:nvPr>
        </p:nvSpPr>
        <p:spPr>
          <a:xfrm>
            <a:off x="713225" y="1224750"/>
            <a:ext cx="7717500" cy="33747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Anaheim"/>
              <a:buChar char="●"/>
              <a:defRPr>
                <a:solidFill>
                  <a:schemeClr val="lt1"/>
                </a:solidFill>
                <a:latin typeface="Anaheim"/>
                <a:ea typeface="Anaheim"/>
                <a:cs typeface="Anaheim"/>
                <a:sym typeface="Anaheim"/>
              </a:defRPr>
            </a:lvl1pPr>
            <a:lvl2pPr marL="914400" lvl="1" indent="-3175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marL="1371600" lvl="2" indent="-3175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marL="1828800" lvl="3" indent="-3175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marL="2286000" lvl="4" indent="-3175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marL="2743200" lvl="5" indent="-3175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marL="3200400" lvl="6" indent="-3175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marL="3657600" lvl="7" indent="-3175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marL="4114800" lvl="8" indent="-317500">
              <a:lnSpc>
                <a:spcPct val="100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5" r:id="rId3"/>
    <p:sldLayoutId id="2147483658" r:id="rId4"/>
    <p:sldLayoutId id="214748367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dk2"/>
            </a:gs>
            <a:gs pos="100000">
              <a:schemeClr val="dk1"/>
            </a:gs>
          </a:gsLst>
          <a:path path="circle">
            <a:fillToRect l="50000" t="50000" r="50000" b="50000"/>
          </a:path>
          <a:tileRect/>
        </a:gradFill>
        <a:effectLst/>
      </p:bgPr>
    </p:bg>
    <p:spTree>
      <p:nvGrpSpPr>
        <p:cNvPr id="1" name="Shape 644"/>
        <p:cNvGrpSpPr/>
        <p:nvPr/>
      </p:nvGrpSpPr>
      <p:grpSpPr>
        <a:xfrm>
          <a:off x="0" y="0"/>
          <a:ext cx="0" cy="0"/>
          <a:chOff x="0" y="0"/>
          <a:chExt cx="0" cy="0"/>
        </a:xfrm>
      </p:grpSpPr>
      <p:grpSp>
        <p:nvGrpSpPr>
          <p:cNvPr id="648" name="Google Shape;648;p30"/>
          <p:cNvGrpSpPr/>
          <p:nvPr/>
        </p:nvGrpSpPr>
        <p:grpSpPr>
          <a:xfrm>
            <a:off x="2276095" y="-158954"/>
            <a:ext cx="1937400" cy="1937400"/>
            <a:chOff x="2276095" y="-158954"/>
            <a:chExt cx="1937400" cy="1937400"/>
          </a:xfrm>
        </p:grpSpPr>
        <p:sp>
          <p:nvSpPr>
            <p:cNvPr id="649" name="Google Shape;649;p30"/>
            <p:cNvSpPr/>
            <p:nvPr/>
          </p:nvSpPr>
          <p:spPr>
            <a:xfrm flipH="1">
              <a:off x="2276095" y="-158954"/>
              <a:ext cx="1937400" cy="19374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50" name="Google Shape;650;p30"/>
            <p:cNvPicPr preferRelativeResize="0"/>
            <p:nvPr/>
          </p:nvPicPr>
          <p:blipFill rotWithShape="1">
            <a:blip r:embed="rId3">
              <a:alphaModFix/>
            </a:blip>
            <a:srcRect r="3855"/>
            <a:stretch/>
          </p:blipFill>
          <p:spPr>
            <a:xfrm>
              <a:off x="2531525" y="177575"/>
              <a:ext cx="1313600" cy="1207901"/>
            </a:xfrm>
            <a:prstGeom prst="rect">
              <a:avLst/>
            </a:prstGeom>
            <a:noFill/>
            <a:ln>
              <a:noFill/>
            </a:ln>
          </p:spPr>
        </p:pic>
      </p:grpSp>
      <p:grpSp>
        <p:nvGrpSpPr>
          <p:cNvPr id="651" name="Google Shape;651;p30"/>
          <p:cNvGrpSpPr/>
          <p:nvPr/>
        </p:nvGrpSpPr>
        <p:grpSpPr>
          <a:xfrm>
            <a:off x="6992175" y="3100998"/>
            <a:ext cx="1937400" cy="1937400"/>
            <a:chOff x="6992175" y="3100998"/>
            <a:chExt cx="1937400" cy="1937400"/>
          </a:xfrm>
        </p:grpSpPr>
        <p:sp>
          <p:nvSpPr>
            <p:cNvPr id="652" name="Google Shape;652;p30"/>
            <p:cNvSpPr/>
            <p:nvPr/>
          </p:nvSpPr>
          <p:spPr>
            <a:xfrm flipH="1">
              <a:off x="6992175" y="3100998"/>
              <a:ext cx="1937400" cy="19374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53" name="Google Shape;653;p30"/>
            <p:cNvPicPr preferRelativeResize="0"/>
            <p:nvPr/>
          </p:nvPicPr>
          <p:blipFill>
            <a:blip r:embed="rId3">
              <a:alphaModFix/>
            </a:blip>
            <a:stretch>
              <a:fillRect/>
            </a:stretch>
          </p:blipFill>
          <p:spPr>
            <a:xfrm>
              <a:off x="7277725" y="3465750"/>
              <a:ext cx="1366300" cy="1207901"/>
            </a:xfrm>
            <a:prstGeom prst="rect">
              <a:avLst/>
            </a:prstGeom>
            <a:noFill/>
            <a:ln>
              <a:noFill/>
            </a:ln>
          </p:spPr>
        </p:pic>
      </p:grpSp>
      <p:sp>
        <p:nvSpPr>
          <p:cNvPr id="654" name="Google Shape;654;p30"/>
          <p:cNvSpPr txBox="1">
            <a:spLocks noGrp="1"/>
          </p:cNvSpPr>
          <p:nvPr>
            <p:ph type="title"/>
          </p:nvPr>
        </p:nvSpPr>
        <p:spPr>
          <a:xfrm>
            <a:off x="1203600" y="1273628"/>
            <a:ext cx="6736800" cy="2612571"/>
          </a:xfrm>
          <a:prstGeom prst="rect">
            <a:avLst/>
          </a:prstGeom>
        </p:spPr>
        <p:txBody>
          <a:bodyPr spcFirstLastPara="1" wrap="square" lIns="91425" tIns="91425" rIns="91425" bIns="91425" anchor="ctr" anchorCtr="0">
            <a:noAutofit/>
          </a:bodyPr>
          <a:lstStyle/>
          <a:p>
            <a:pPr lvl="0"/>
            <a:br>
              <a:rPr lang="en-IN" dirty="0">
                <a:latin typeface="Times New Roman" panose="02020603050405020304" pitchFamily="18" charset="0"/>
                <a:cs typeface="Times New Roman" panose="02020603050405020304" pitchFamily="18" charset="0"/>
              </a:rPr>
            </a:br>
            <a:r>
              <a:rPr lang="en-IN" sz="6000" dirty="0">
                <a:solidFill>
                  <a:schemeClr val="bg1"/>
                </a:solidFill>
                <a:latin typeface="Times New Roman" panose="02020603050405020304" pitchFamily="18" charset="0"/>
                <a:ea typeface="Verdana" panose="020B0604030504040204" pitchFamily="34" charset="0"/>
                <a:cs typeface="Times New Roman" panose="02020603050405020304" pitchFamily="18" charset="0"/>
              </a:rPr>
              <a:t>COVID 19  VIRUS</a:t>
            </a:r>
            <a:br>
              <a:rPr lang="en-IN" sz="6000" dirty="0">
                <a:solidFill>
                  <a:schemeClr val="bg1"/>
                </a:solidFill>
                <a:latin typeface="Times New Roman" panose="02020603050405020304" pitchFamily="18" charset="0"/>
                <a:ea typeface="Verdana" panose="020B0604030504040204" pitchFamily="34" charset="0"/>
                <a:cs typeface="Times New Roman" panose="02020603050405020304" pitchFamily="18" charset="0"/>
              </a:rPr>
            </a:br>
            <a:r>
              <a:rPr lang="en-IN" sz="6000" dirty="0">
                <a:solidFill>
                  <a:schemeClr val="bg1"/>
                </a:solidFill>
                <a:latin typeface="Times New Roman" panose="02020603050405020304" pitchFamily="18" charset="0"/>
                <a:ea typeface="Verdana" panose="020B0604030504040204" pitchFamily="34" charset="0"/>
                <a:cs typeface="Times New Roman" panose="02020603050405020304" pitchFamily="18" charset="0"/>
              </a:rPr>
              <a:t> PREDICTION</a:t>
            </a:r>
            <a:br>
              <a:rPr lang="en-IN" sz="6000" dirty="0">
                <a:solidFill>
                  <a:schemeClr val="bg1"/>
                </a:solidFill>
                <a:latin typeface="Times New Roman" panose="02020603050405020304" pitchFamily="18" charset="0"/>
                <a:ea typeface="Verdana" panose="020B0604030504040204" pitchFamily="34" charset="0"/>
                <a:cs typeface="Times New Roman" panose="02020603050405020304" pitchFamily="18" charset="0"/>
              </a:rPr>
            </a:br>
            <a:endParaRPr sz="6000" dirty="0">
              <a:solidFill>
                <a:schemeClr val="bg1"/>
              </a:solidFill>
              <a:latin typeface="Times New Roman" panose="02020603050405020304" pitchFamily="18" charset="0"/>
              <a:ea typeface="Verdana" panose="020B0604030504040204" pitchFamily="34"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723" name="Google Shape;723;p34"/>
          <p:cNvSpPr txBox="1">
            <a:spLocks noGrp="1"/>
          </p:cNvSpPr>
          <p:nvPr>
            <p:ph type="title"/>
          </p:nvPr>
        </p:nvSpPr>
        <p:spPr>
          <a:xfrm>
            <a:off x="0" y="0"/>
            <a:ext cx="91440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latin typeface="Times New Roman" panose="02020603050405020304" pitchFamily="18" charset="0"/>
                <a:cs typeface="Times New Roman" panose="02020603050405020304" pitchFamily="18" charset="0"/>
              </a:rPr>
              <a:t>Methodology</a:t>
            </a:r>
            <a:endParaRPr sz="2800" dirty="0">
              <a:latin typeface="Times New Roman" panose="02020603050405020304" pitchFamily="18" charset="0"/>
              <a:cs typeface="Times New Roman" panose="02020603050405020304" pitchFamily="18" charset="0"/>
            </a:endParaRPr>
          </a:p>
        </p:txBody>
      </p:sp>
      <p:grpSp>
        <p:nvGrpSpPr>
          <p:cNvPr id="727" name="Google Shape;727;p34"/>
          <p:cNvGrpSpPr/>
          <p:nvPr/>
        </p:nvGrpSpPr>
        <p:grpSpPr>
          <a:xfrm>
            <a:off x="7282975" y="3519023"/>
            <a:ext cx="1937400" cy="1937400"/>
            <a:chOff x="6992175" y="3100998"/>
            <a:chExt cx="1937400" cy="1937400"/>
          </a:xfrm>
        </p:grpSpPr>
        <p:sp>
          <p:nvSpPr>
            <p:cNvPr id="728" name="Google Shape;728;p34"/>
            <p:cNvSpPr/>
            <p:nvPr/>
          </p:nvSpPr>
          <p:spPr>
            <a:xfrm flipH="1">
              <a:off x="6992175" y="3100998"/>
              <a:ext cx="1937400" cy="19374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29" name="Google Shape;729;p34"/>
            <p:cNvPicPr preferRelativeResize="0"/>
            <p:nvPr/>
          </p:nvPicPr>
          <p:blipFill>
            <a:blip r:embed="rId3">
              <a:alphaModFix/>
            </a:blip>
            <a:stretch>
              <a:fillRect/>
            </a:stretch>
          </p:blipFill>
          <p:spPr>
            <a:xfrm>
              <a:off x="7277725" y="3465750"/>
              <a:ext cx="1366300" cy="1207901"/>
            </a:xfrm>
            <a:prstGeom prst="rect">
              <a:avLst/>
            </a:prstGeom>
            <a:noFill/>
            <a:ln>
              <a:noFill/>
            </a:ln>
          </p:spPr>
        </p:pic>
      </p:grpSp>
      <p:sp>
        <p:nvSpPr>
          <p:cNvPr id="730" name="Google Shape;730;p34"/>
          <p:cNvSpPr txBox="1">
            <a:spLocks noGrp="1"/>
          </p:cNvSpPr>
          <p:nvPr>
            <p:ph type="subTitle" idx="1"/>
          </p:nvPr>
        </p:nvSpPr>
        <p:spPr>
          <a:xfrm>
            <a:off x="104587" y="841800"/>
            <a:ext cx="8934825" cy="3937464"/>
          </a:xfrm>
          <a:prstGeom prst="rect">
            <a:avLst/>
          </a:prstGeom>
        </p:spPr>
        <p:txBody>
          <a:bodyPr spcFirstLastPara="1" wrap="square" lIns="91425" tIns="91425" rIns="91425" bIns="91425" anchor="ctr" anchorCtr="0">
            <a:noAutofit/>
          </a:bodyPr>
          <a:lstStyle/>
          <a:p>
            <a:pPr marL="0" indent="0" algn="just">
              <a:lnSpc>
                <a:spcPct val="150000"/>
              </a:lnSpc>
            </a:pPr>
            <a:endParaRPr lang="en-US" sz="1800" dirty="0">
              <a:solidFill>
                <a:schemeClr val="bg1"/>
              </a:solidFill>
              <a:effectLst/>
              <a:latin typeface="Times New Roman" panose="02020603050405020304" pitchFamily="18" charset="0"/>
              <a:ea typeface="Times New Roman" panose="02020603050405020304" pitchFamily="18" charset="0"/>
            </a:endParaRPr>
          </a:p>
          <a:p>
            <a:pPr marL="0" lvl="0" indent="0" algn="just" rtl="0">
              <a:lnSpc>
                <a:spcPct val="150000"/>
              </a:lnSpc>
              <a:spcBef>
                <a:spcPts val="0"/>
              </a:spcBef>
              <a:spcAft>
                <a:spcPts val="0"/>
              </a:spcAft>
            </a:pPr>
            <a:endParaRPr lang="en-US" sz="1800" b="0" i="0" dirty="0">
              <a:solidFill>
                <a:schemeClr val="bg1"/>
              </a:solidFill>
              <a:effectLst/>
              <a:latin typeface="Times New Roman" panose="02020603050405020304" pitchFamily="18" charset="0"/>
              <a:cs typeface="Times New Roman" panose="02020603050405020304" pitchFamily="18" charset="0"/>
            </a:endParaRPr>
          </a:p>
        </p:txBody>
      </p:sp>
      <p:sp>
        <p:nvSpPr>
          <p:cNvPr id="2" name="Google Shape;730;p34">
            <a:extLst>
              <a:ext uri="{FF2B5EF4-FFF2-40B4-BE49-F238E27FC236}">
                <a16:creationId xmlns:a16="http://schemas.microsoft.com/office/drawing/2014/main" id="{28FFBACE-B3B5-B4BC-E443-1941D8C65795}"/>
              </a:ext>
            </a:extLst>
          </p:cNvPr>
          <p:cNvSpPr txBox="1">
            <a:spLocks/>
          </p:cNvSpPr>
          <p:nvPr/>
        </p:nvSpPr>
        <p:spPr>
          <a:xfrm>
            <a:off x="480848" y="548640"/>
            <a:ext cx="8284780" cy="438302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lt1"/>
              </a:buClr>
              <a:buSzPts val="1400"/>
              <a:buFont typeface="Anaheim"/>
              <a:buNone/>
              <a:defRPr sz="1800" b="0" i="0" u="none" strike="noStrike" cap="none">
                <a:solidFill>
                  <a:schemeClr val="lt1"/>
                </a:solidFill>
                <a:latin typeface="Anaheim"/>
                <a:ea typeface="Anaheim"/>
                <a:cs typeface="Anaheim"/>
                <a:sym typeface="Anaheim"/>
              </a:defRPr>
            </a:lvl1pPr>
            <a:lvl2pPr marL="914400" marR="0" lvl="1" indent="-317500" algn="ctr" rtl="0">
              <a:lnSpc>
                <a:spcPct val="100000"/>
              </a:lnSpc>
              <a:spcBef>
                <a:spcPts val="160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2pPr>
            <a:lvl3pPr marL="1371600" marR="0" lvl="2" indent="-317500" algn="ctr" rtl="0">
              <a:lnSpc>
                <a:spcPct val="100000"/>
              </a:lnSpc>
              <a:spcBef>
                <a:spcPts val="160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3pPr>
            <a:lvl4pPr marL="1828800" marR="0" lvl="3" indent="-317500" algn="ctr" rtl="0">
              <a:lnSpc>
                <a:spcPct val="100000"/>
              </a:lnSpc>
              <a:spcBef>
                <a:spcPts val="160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4pPr>
            <a:lvl5pPr marL="2286000" marR="0" lvl="4" indent="-317500" algn="ctr" rtl="0">
              <a:lnSpc>
                <a:spcPct val="100000"/>
              </a:lnSpc>
              <a:spcBef>
                <a:spcPts val="160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5pPr>
            <a:lvl6pPr marL="2743200" marR="0" lvl="5" indent="-317500" algn="ctr" rtl="0">
              <a:lnSpc>
                <a:spcPct val="100000"/>
              </a:lnSpc>
              <a:spcBef>
                <a:spcPts val="160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6pPr>
            <a:lvl7pPr marL="3200400" marR="0" lvl="6" indent="-317500" algn="ctr" rtl="0">
              <a:lnSpc>
                <a:spcPct val="100000"/>
              </a:lnSpc>
              <a:spcBef>
                <a:spcPts val="160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7pPr>
            <a:lvl8pPr marL="3657600" marR="0" lvl="7" indent="-317500" algn="ctr" rtl="0">
              <a:lnSpc>
                <a:spcPct val="100000"/>
              </a:lnSpc>
              <a:spcBef>
                <a:spcPts val="160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8pPr>
            <a:lvl9pPr marL="4114800" marR="0" lvl="8" indent="-317500" algn="ctr" rtl="0">
              <a:lnSpc>
                <a:spcPct val="100000"/>
              </a:lnSpc>
              <a:spcBef>
                <a:spcPts val="1600"/>
              </a:spcBef>
              <a:spcAft>
                <a:spcPts val="1600"/>
              </a:spcAft>
              <a:buClr>
                <a:schemeClr val="lt1"/>
              </a:buClr>
              <a:buSzPts val="1400"/>
              <a:buFont typeface="Anaheim"/>
              <a:buNone/>
              <a:defRPr sz="1400" b="0" i="0" u="none" strike="noStrike" cap="none">
                <a:solidFill>
                  <a:schemeClr val="lt1"/>
                </a:solidFill>
                <a:latin typeface="Anaheim"/>
                <a:ea typeface="Anaheim"/>
                <a:cs typeface="Anaheim"/>
                <a:sym typeface="Anaheim"/>
              </a:defRPr>
            </a:lvl9pPr>
          </a:lstStyle>
          <a:p>
            <a:pPr marL="0" indent="0" algn="just">
              <a:lnSpc>
                <a:spcPct val="150000"/>
              </a:lnSpc>
            </a:pPr>
            <a:r>
              <a:rPr lang="en-US" sz="2000" dirty="0">
                <a:solidFill>
                  <a:schemeClr val="accent1"/>
                </a:solidFill>
                <a:latin typeface="Times New Roman" panose="02020603050405020304" pitchFamily="18" charset="0"/>
                <a:ea typeface="Times New Roman" panose="02020603050405020304" pitchFamily="18" charset="0"/>
              </a:rPr>
              <a:t>      LOGISTIC REGRESSION</a:t>
            </a:r>
            <a:endParaRPr lang="en-US" dirty="0">
              <a:latin typeface="Times New Roman" panose="02020603050405020304" pitchFamily="18" charset="0"/>
              <a:ea typeface="Times New Roman" panose="02020603050405020304" pitchFamily="18" charset="0"/>
            </a:endParaRPr>
          </a:p>
          <a:p>
            <a:pPr marL="285750" indent="-285750" algn="just">
              <a:lnSpc>
                <a:spcPct val="150000"/>
              </a:lnSpc>
              <a:buFont typeface="Wingdings" panose="05000000000000000000" pitchFamily="2" charset="2"/>
              <a:buChar char="Ø"/>
            </a:pPr>
            <a:r>
              <a:rPr lang="en-US" dirty="0">
                <a:solidFill>
                  <a:schemeClr val="bg1"/>
                </a:solidFill>
                <a:latin typeface="Times New Roman" panose="02020603050405020304" pitchFamily="18" charset="0"/>
                <a:ea typeface="Times New Roman" panose="02020603050405020304" pitchFamily="18" charset="0"/>
              </a:rPr>
              <a:t> Logistic </a:t>
            </a:r>
            <a:r>
              <a:rPr lang="en-IN" sz="1800" dirty="0">
                <a:solidFill>
                  <a:schemeClr val="bg1"/>
                </a:solidFill>
                <a:effectLst/>
                <a:latin typeface="Times New Roman" panose="02020603050405020304" pitchFamily="18" charset="0"/>
                <a:ea typeface="Times New Roman" panose="02020603050405020304" pitchFamily="18" charset="0"/>
              </a:rPr>
              <a:t>regression is one of the most popular Machine Learning algorithms, which comes under the Supervised Learning technique. </a:t>
            </a:r>
          </a:p>
          <a:p>
            <a:pPr marL="285750" indent="-285750" algn="just">
              <a:lnSpc>
                <a:spcPct val="150000"/>
              </a:lnSpc>
              <a:buFont typeface="Wingdings" panose="05000000000000000000" pitchFamily="2" charset="2"/>
              <a:buChar char="Ø"/>
            </a:pPr>
            <a:r>
              <a:rPr lang="en-IN" sz="1800" dirty="0">
                <a:solidFill>
                  <a:schemeClr val="bg1"/>
                </a:solidFill>
                <a:effectLst/>
                <a:latin typeface="Times New Roman" panose="02020603050405020304" pitchFamily="18" charset="0"/>
                <a:ea typeface="Times New Roman" panose="02020603050405020304" pitchFamily="18" charset="0"/>
              </a:rPr>
              <a:t>Logistic regression is one of the most popular Machine Learning algorithms, which comes under the Supervised Learning technique</a:t>
            </a:r>
            <a:r>
              <a:rPr lang="en-IN" sz="1800" dirty="0">
                <a:solidFill>
                  <a:srgbClr val="000000"/>
                </a:solidFill>
                <a:effectLst/>
                <a:latin typeface="Times New Roman" panose="02020603050405020304" pitchFamily="18" charset="0"/>
                <a:ea typeface="Times New Roman" panose="02020603050405020304" pitchFamily="18" charset="0"/>
              </a:rPr>
              <a:t>. </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ea typeface="Times New Roman" panose="02020603050405020304" pitchFamily="18" charset="0"/>
              </a:rPr>
              <a:t> </a:t>
            </a:r>
            <a:r>
              <a:rPr lang="en-US" dirty="0">
                <a:solidFill>
                  <a:schemeClr val="bg1"/>
                </a:solidFill>
                <a:latin typeface="Times New Roman" panose="02020603050405020304" pitchFamily="18" charset="0"/>
                <a:ea typeface="Times New Roman" panose="02020603050405020304" pitchFamily="18" charset="0"/>
              </a:rPr>
              <a:t>Covid-19 </a:t>
            </a:r>
            <a:r>
              <a:rPr lang="en-IN" sz="1800" dirty="0">
                <a:solidFill>
                  <a:schemeClr val="bg1"/>
                </a:solidFill>
                <a:effectLst/>
                <a:latin typeface="Times New Roman" panose="02020603050405020304" pitchFamily="18" charset="0"/>
                <a:ea typeface="Times New Roman" panose="02020603050405020304" pitchFamily="18" charset="0"/>
              </a:rPr>
              <a:t>Logistic regression predicts the output of a categorical dependent variable. Therefore the outcome must be a categorical or discrete value</a:t>
            </a:r>
            <a:r>
              <a:rPr lang="en-IN" sz="1800" dirty="0">
                <a:solidFill>
                  <a:srgbClr val="000000"/>
                </a:solidFill>
                <a:effectLst/>
                <a:latin typeface="Times New Roman" panose="02020603050405020304" pitchFamily="18" charset="0"/>
                <a:ea typeface="Times New Roman" panose="02020603050405020304" pitchFamily="18" charset="0"/>
              </a:rPr>
              <a:t>. </a:t>
            </a:r>
          </a:p>
          <a:p>
            <a:pPr marL="285750" indent="-285750" algn="just">
              <a:lnSpc>
                <a:spcPct val="150000"/>
              </a:lnSpc>
              <a:buFont typeface="Wingdings" panose="05000000000000000000" pitchFamily="2" charset="2"/>
              <a:buChar char="Ø"/>
            </a:pPr>
            <a:r>
              <a:rPr lang="en-US" dirty="0">
                <a:solidFill>
                  <a:schemeClr val="bg1"/>
                </a:solidFill>
                <a:latin typeface="Times New Roman" panose="02020603050405020304" pitchFamily="18" charset="0"/>
                <a:ea typeface="Times New Roman" panose="02020603050405020304" pitchFamily="18" charset="0"/>
              </a:rPr>
              <a:t>Out </a:t>
            </a:r>
            <a:r>
              <a:rPr lang="en-IN" sz="1800" dirty="0">
                <a:solidFill>
                  <a:schemeClr val="bg1"/>
                </a:solidFill>
                <a:effectLst/>
                <a:latin typeface="Times New Roman" panose="02020603050405020304" pitchFamily="18" charset="0"/>
                <a:ea typeface="Times New Roman" panose="02020603050405020304" pitchFamily="18" charset="0"/>
              </a:rPr>
              <a:t>It can be either Yes or No, 0 or 1, true or False, etc. but instead of giving the exact value as 0 and 1, </a:t>
            </a:r>
            <a:r>
              <a:rPr lang="en-IN" sz="1800" b="1" dirty="0">
                <a:solidFill>
                  <a:schemeClr val="bg1"/>
                </a:solidFill>
                <a:effectLst/>
                <a:latin typeface="Times New Roman" panose="02020603050405020304" pitchFamily="18" charset="0"/>
                <a:ea typeface="Times New Roman" panose="02020603050405020304" pitchFamily="18" charset="0"/>
              </a:rPr>
              <a:t>it gives the probabilistic values which lie between 0 and </a:t>
            </a:r>
            <a:r>
              <a:rPr lang="en-IN" b="1" dirty="0">
                <a:solidFill>
                  <a:schemeClr val="bg1"/>
                </a:solidFill>
                <a:latin typeface="Times New Roman" panose="02020603050405020304" pitchFamily="18" charset="0"/>
                <a:ea typeface="Times New Roman" panose="02020603050405020304" pitchFamily="18" charset="0"/>
              </a:rPr>
              <a:t>1</a:t>
            </a:r>
          </a:p>
          <a:p>
            <a:pPr marL="0" indent="0" algn="just">
              <a:lnSpc>
                <a:spcPct val="150000"/>
              </a:lnSpc>
            </a:pPr>
            <a:r>
              <a:rPr lang="en-IN" b="1" dirty="0">
                <a:solidFill>
                  <a:schemeClr val="bg1"/>
                </a:solidFill>
                <a:latin typeface="Times New Roman" panose="02020603050405020304" pitchFamily="18" charset="0"/>
                <a:ea typeface="Times New Roman" panose="02020603050405020304" pitchFamily="18" charset="0"/>
              </a:rPr>
              <a:t>                                	       </a:t>
            </a:r>
            <a:r>
              <a:rPr lang="en-US" sz="1800" b="1" dirty="0">
                <a:solidFill>
                  <a:srgbClr val="FFFF00"/>
                </a:solidFill>
                <a:effectLst/>
                <a:latin typeface="Times New Roman" panose="02020603050405020304" pitchFamily="18" charset="0"/>
                <a:ea typeface="Times New Roman" panose="02020603050405020304" pitchFamily="18" charset="0"/>
              </a:rPr>
              <a:t>RESULT: 96.50% </a:t>
            </a:r>
            <a:endParaRPr lang="en-IN" b="1" dirty="0">
              <a:solidFill>
                <a:srgbClr val="FFFF00"/>
              </a:solidFill>
              <a:latin typeface="Times New Roman" panose="02020603050405020304" pitchFamily="18" charset="0"/>
              <a:ea typeface="Times New Roman" panose="02020603050405020304" pitchFamily="18" charset="0"/>
            </a:endParaRPr>
          </a:p>
          <a:p>
            <a:pPr marL="0" indent="0" algn="just">
              <a:lnSpc>
                <a:spcPct val="150000"/>
              </a:lnSpc>
            </a:pPr>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852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grpSp>
        <p:nvGrpSpPr>
          <p:cNvPr id="727" name="Google Shape;727;p34"/>
          <p:cNvGrpSpPr/>
          <p:nvPr/>
        </p:nvGrpSpPr>
        <p:grpSpPr>
          <a:xfrm>
            <a:off x="7282975" y="3519023"/>
            <a:ext cx="1937400" cy="1937400"/>
            <a:chOff x="6992175" y="3100998"/>
            <a:chExt cx="1937400" cy="1937400"/>
          </a:xfrm>
        </p:grpSpPr>
        <p:sp>
          <p:nvSpPr>
            <p:cNvPr id="728" name="Google Shape;728;p34"/>
            <p:cNvSpPr/>
            <p:nvPr/>
          </p:nvSpPr>
          <p:spPr>
            <a:xfrm flipH="1">
              <a:off x="6992175" y="3100998"/>
              <a:ext cx="1937400" cy="19374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29" name="Google Shape;729;p34"/>
            <p:cNvPicPr preferRelativeResize="0"/>
            <p:nvPr/>
          </p:nvPicPr>
          <p:blipFill>
            <a:blip r:embed="rId3">
              <a:alphaModFix/>
            </a:blip>
            <a:stretch>
              <a:fillRect/>
            </a:stretch>
          </p:blipFill>
          <p:spPr>
            <a:xfrm>
              <a:off x="7277725" y="3465750"/>
              <a:ext cx="1366300" cy="1207901"/>
            </a:xfrm>
            <a:prstGeom prst="rect">
              <a:avLst/>
            </a:prstGeom>
            <a:noFill/>
            <a:ln>
              <a:noFill/>
            </a:ln>
          </p:spPr>
        </p:pic>
      </p:grpSp>
      <p:sp>
        <p:nvSpPr>
          <p:cNvPr id="730" name="Google Shape;730;p34"/>
          <p:cNvSpPr txBox="1">
            <a:spLocks noGrp="1"/>
          </p:cNvSpPr>
          <p:nvPr>
            <p:ph type="subTitle" idx="1"/>
          </p:nvPr>
        </p:nvSpPr>
        <p:spPr>
          <a:xfrm>
            <a:off x="104587" y="841800"/>
            <a:ext cx="8934825" cy="3937464"/>
          </a:xfrm>
          <a:prstGeom prst="rect">
            <a:avLst/>
          </a:prstGeom>
        </p:spPr>
        <p:txBody>
          <a:bodyPr spcFirstLastPara="1" wrap="square" lIns="91425" tIns="91425" rIns="91425" bIns="91425" anchor="ctr" anchorCtr="0">
            <a:noAutofit/>
          </a:bodyPr>
          <a:lstStyle/>
          <a:p>
            <a:pPr marL="0" indent="0" algn="just">
              <a:lnSpc>
                <a:spcPct val="150000"/>
              </a:lnSpc>
            </a:pPr>
            <a:endParaRPr lang="en-US" sz="1800" dirty="0">
              <a:solidFill>
                <a:schemeClr val="bg1"/>
              </a:solidFill>
              <a:effectLst/>
              <a:latin typeface="Times New Roman" panose="02020603050405020304" pitchFamily="18" charset="0"/>
              <a:ea typeface="Times New Roman" panose="02020603050405020304" pitchFamily="18" charset="0"/>
            </a:endParaRPr>
          </a:p>
          <a:p>
            <a:pPr marL="0" lvl="0" indent="0" algn="just" rtl="0">
              <a:lnSpc>
                <a:spcPct val="150000"/>
              </a:lnSpc>
              <a:spcBef>
                <a:spcPts val="0"/>
              </a:spcBef>
              <a:spcAft>
                <a:spcPts val="0"/>
              </a:spcAft>
            </a:pPr>
            <a:endParaRPr lang="en-US" sz="1800" b="0" i="0" dirty="0">
              <a:solidFill>
                <a:schemeClr val="bg1"/>
              </a:solidFill>
              <a:effectLst/>
              <a:latin typeface="Times New Roman" panose="02020603050405020304" pitchFamily="18" charset="0"/>
              <a:cs typeface="Times New Roman" panose="02020603050405020304" pitchFamily="18" charset="0"/>
            </a:endParaRPr>
          </a:p>
        </p:txBody>
      </p:sp>
      <p:sp>
        <p:nvSpPr>
          <p:cNvPr id="2" name="Google Shape;730;p34">
            <a:extLst>
              <a:ext uri="{FF2B5EF4-FFF2-40B4-BE49-F238E27FC236}">
                <a16:creationId xmlns:a16="http://schemas.microsoft.com/office/drawing/2014/main" id="{28FFBACE-B3B5-B4BC-E443-1941D8C65795}"/>
              </a:ext>
            </a:extLst>
          </p:cNvPr>
          <p:cNvSpPr txBox="1">
            <a:spLocks/>
          </p:cNvSpPr>
          <p:nvPr/>
        </p:nvSpPr>
        <p:spPr>
          <a:xfrm>
            <a:off x="575441" y="548640"/>
            <a:ext cx="7922173" cy="438302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lt1"/>
              </a:buClr>
              <a:buSzPts val="1400"/>
              <a:buFont typeface="Anaheim"/>
              <a:buNone/>
              <a:defRPr sz="1800" b="0" i="0" u="none" strike="noStrike" cap="none">
                <a:solidFill>
                  <a:schemeClr val="lt1"/>
                </a:solidFill>
                <a:latin typeface="Anaheim"/>
                <a:ea typeface="Anaheim"/>
                <a:cs typeface="Anaheim"/>
                <a:sym typeface="Anaheim"/>
              </a:defRPr>
            </a:lvl1pPr>
            <a:lvl2pPr marL="914400" marR="0" lvl="1" indent="-317500" algn="ctr" rtl="0">
              <a:lnSpc>
                <a:spcPct val="100000"/>
              </a:lnSpc>
              <a:spcBef>
                <a:spcPts val="160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2pPr>
            <a:lvl3pPr marL="1371600" marR="0" lvl="2" indent="-317500" algn="ctr" rtl="0">
              <a:lnSpc>
                <a:spcPct val="100000"/>
              </a:lnSpc>
              <a:spcBef>
                <a:spcPts val="160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3pPr>
            <a:lvl4pPr marL="1828800" marR="0" lvl="3" indent="-317500" algn="ctr" rtl="0">
              <a:lnSpc>
                <a:spcPct val="100000"/>
              </a:lnSpc>
              <a:spcBef>
                <a:spcPts val="160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4pPr>
            <a:lvl5pPr marL="2286000" marR="0" lvl="4" indent="-317500" algn="ctr" rtl="0">
              <a:lnSpc>
                <a:spcPct val="100000"/>
              </a:lnSpc>
              <a:spcBef>
                <a:spcPts val="160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5pPr>
            <a:lvl6pPr marL="2743200" marR="0" lvl="5" indent="-317500" algn="ctr" rtl="0">
              <a:lnSpc>
                <a:spcPct val="100000"/>
              </a:lnSpc>
              <a:spcBef>
                <a:spcPts val="160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6pPr>
            <a:lvl7pPr marL="3200400" marR="0" lvl="6" indent="-317500" algn="ctr" rtl="0">
              <a:lnSpc>
                <a:spcPct val="100000"/>
              </a:lnSpc>
              <a:spcBef>
                <a:spcPts val="160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7pPr>
            <a:lvl8pPr marL="3657600" marR="0" lvl="7" indent="-317500" algn="ctr" rtl="0">
              <a:lnSpc>
                <a:spcPct val="100000"/>
              </a:lnSpc>
              <a:spcBef>
                <a:spcPts val="160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8pPr>
            <a:lvl9pPr marL="4114800" marR="0" lvl="8" indent="-317500" algn="ctr" rtl="0">
              <a:lnSpc>
                <a:spcPct val="100000"/>
              </a:lnSpc>
              <a:spcBef>
                <a:spcPts val="1600"/>
              </a:spcBef>
              <a:spcAft>
                <a:spcPts val="1600"/>
              </a:spcAft>
              <a:buClr>
                <a:schemeClr val="lt1"/>
              </a:buClr>
              <a:buSzPts val="1400"/>
              <a:buFont typeface="Anaheim"/>
              <a:buNone/>
              <a:defRPr sz="1400" b="0" i="0" u="none" strike="noStrike" cap="none">
                <a:solidFill>
                  <a:schemeClr val="lt1"/>
                </a:solidFill>
                <a:latin typeface="Anaheim"/>
                <a:ea typeface="Anaheim"/>
                <a:cs typeface="Anaheim"/>
                <a:sym typeface="Anaheim"/>
              </a:defRPr>
            </a:lvl9pPr>
          </a:lstStyle>
          <a:p>
            <a:pPr marL="0" indent="0" algn="just">
              <a:lnSpc>
                <a:spcPct val="150000"/>
              </a:lnSpc>
            </a:pPr>
            <a:r>
              <a:rPr lang="en-US" sz="2000" dirty="0">
                <a:solidFill>
                  <a:schemeClr val="accent1"/>
                </a:solidFill>
                <a:latin typeface="Times New Roman" panose="02020603050405020304" pitchFamily="18" charset="0"/>
                <a:ea typeface="Times New Roman" panose="02020603050405020304" pitchFamily="18" charset="0"/>
              </a:rPr>
              <a:t>     KNN</a:t>
            </a:r>
            <a:endParaRPr lang="en-US" dirty="0">
              <a:latin typeface="Times New Roman" panose="02020603050405020304" pitchFamily="18" charset="0"/>
              <a:ea typeface="Times New Roman" panose="02020603050405020304" pitchFamily="18" charset="0"/>
            </a:endParaRPr>
          </a:p>
          <a:p>
            <a:pPr marL="285750" indent="-285750" algn="just">
              <a:lnSpc>
                <a:spcPct val="150000"/>
              </a:lnSpc>
              <a:buFont typeface="Wingdings" panose="05000000000000000000" pitchFamily="2" charset="2"/>
              <a:buChar char="Ø"/>
            </a:pPr>
            <a:r>
              <a:rPr lang="en-US" dirty="0">
                <a:solidFill>
                  <a:schemeClr val="bg1"/>
                </a:solidFill>
                <a:latin typeface="Times New Roman" panose="02020603050405020304" pitchFamily="18" charset="0"/>
                <a:ea typeface="Times New Roman" panose="02020603050405020304" pitchFamily="18" charset="0"/>
              </a:rPr>
              <a:t> </a:t>
            </a:r>
            <a:r>
              <a:rPr lang="en-IN" sz="1800" dirty="0">
                <a:solidFill>
                  <a:schemeClr val="bg1"/>
                </a:solidFill>
                <a:effectLst/>
                <a:latin typeface="Times New Roman" panose="02020603050405020304" pitchFamily="18" charset="0"/>
                <a:ea typeface="Times New Roman" panose="02020603050405020304" pitchFamily="18" charset="0"/>
              </a:rPr>
              <a:t>K-Nearest Neighbour is one of the simplest Machine Learning algorithms based on Supervised Learning technique</a:t>
            </a:r>
            <a:r>
              <a:rPr lang="en-IN" sz="1800" dirty="0">
                <a:solidFill>
                  <a:srgbClr val="000000"/>
                </a:solidFill>
                <a:effectLst/>
                <a:latin typeface="Times New Roman" panose="02020603050405020304" pitchFamily="18" charset="0"/>
                <a:ea typeface="Times New Roman" panose="02020603050405020304" pitchFamily="18" charset="0"/>
              </a:rPr>
              <a:t>.</a:t>
            </a:r>
          </a:p>
          <a:p>
            <a:pPr marL="285750" indent="-285750" algn="just">
              <a:lnSpc>
                <a:spcPct val="150000"/>
              </a:lnSpc>
              <a:buFont typeface="Wingdings" panose="05000000000000000000" pitchFamily="2" charset="2"/>
              <a:buChar char="Ø"/>
            </a:pPr>
            <a:r>
              <a:rPr lang="en-IN" sz="1800" dirty="0">
                <a:solidFill>
                  <a:schemeClr val="bg1"/>
                </a:solidFill>
                <a:effectLst/>
                <a:latin typeface="Times New Roman" panose="02020603050405020304" pitchFamily="18" charset="0"/>
                <a:ea typeface="Times New Roman" panose="02020603050405020304" pitchFamily="18" charset="0"/>
              </a:rPr>
              <a:t>K-NN algorithm assumes the similarity between the new case/data and available cases and put the new case into the category that is most similar to the available categories..</a:t>
            </a:r>
          </a:p>
          <a:p>
            <a:pPr marL="285750" indent="-285750" algn="just">
              <a:lnSpc>
                <a:spcPct val="150000"/>
              </a:lnSpc>
              <a:buFont typeface="Wingdings" panose="05000000000000000000" pitchFamily="2" charset="2"/>
              <a:buChar char="Ø"/>
            </a:pPr>
            <a:r>
              <a:rPr lang="en-IN" sz="1800" dirty="0">
                <a:solidFill>
                  <a:schemeClr val="bg1"/>
                </a:solidFill>
                <a:effectLst/>
                <a:latin typeface="Times New Roman" panose="02020603050405020304" pitchFamily="18" charset="0"/>
                <a:ea typeface="Times New Roman" panose="02020603050405020304" pitchFamily="18" charset="0"/>
              </a:rPr>
              <a:t>. K-NN algorithm can be used for Regression as well as for Classification but mostly it is used for the Classification problems </a:t>
            </a:r>
          </a:p>
          <a:p>
            <a:pPr marL="285750" indent="-285750" algn="just">
              <a:lnSpc>
                <a:spcPct val="150000"/>
              </a:lnSpc>
              <a:buFont typeface="Wingdings" panose="05000000000000000000" pitchFamily="2" charset="2"/>
              <a:buChar char="Ø"/>
            </a:pPr>
            <a:r>
              <a:rPr lang="en-IN" sz="1800" dirty="0">
                <a:solidFill>
                  <a:schemeClr val="bg1"/>
                </a:solidFill>
                <a:effectLst/>
                <a:latin typeface="Times New Roman" panose="02020603050405020304" pitchFamily="18" charset="0"/>
                <a:ea typeface="Times New Roman" panose="02020603050405020304" pitchFamily="18" charset="0"/>
              </a:rPr>
              <a:t>K-NN is a </a:t>
            </a:r>
            <a:r>
              <a:rPr lang="en-IN" sz="1800" b="1" dirty="0">
                <a:solidFill>
                  <a:schemeClr val="bg1"/>
                </a:solidFill>
                <a:effectLst/>
                <a:latin typeface="Times New Roman" panose="02020603050405020304" pitchFamily="18" charset="0"/>
                <a:ea typeface="Times New Roman" panose="02020603050405020304" pitchFamily="18" charset="0"/>
              </a:rPr>
              <a:t>non-parametric algorithm</a:t>
            </a:r>
            <a:r>
              <a:rPr lang="en-IN" sz="1800" dirty="0">
                <a:solidFill>
                  <a:schemeClr val="bg1"/>
                </a:solidFill>
                <a:effectLst/>
                <a:latin typeface="Times New Roman" panose="02020603050405020304" pitchFamily="18" charset="0"/>
                <a:ea typeface="Times New Roman" panose="02020603050405020304" pitchFamily="18" charset="0"/>
              </a:rPr>
              <a:t>, which means it does not make any assumption on underlying data.</a:t>
            </a:r>
          </a:p>
          <a:p>
            <a:pPr marL="0" indent="0" algn="just">
              <a:lnSpc>
                <a:spcPct val="150000"/>
              </a:lnSpc>
            </a:pPr>
            <a:r>
              <a:rPr lang="en-IN" dirty="0">
                <a:solidFill>
                  <a:srgbClr val="000000"/>
                </a:solidFill>
                <a:latin typeface="Times New Roman" panose="02020603050405020304" pitchFamily="18" charset="0"/>
                <a:ea typeface="Times New Roman" panose="02020603050405020304" pitchFamily="18" charset="0"/>
              </a:rPr>
              <a:t>                                      	          </a:t>
            </a:r>
            <a:r>
              <a:rPr lang="en-US" sz="1800" b="1" dirty="0">
                <a:solidFill>
                  <a:srgbClr val="FFFF00"/>
                </a:solidFill>
                <a:effectLst/>
                <a:latin typeface="Times New Roman" panose="02020603050405020304" pitchFamily="18" charset="0"/>
                <a:ea typeface="Times New Roman" panose="02020603050405020304" pitchFamily="18" charset="0"/>
              </a:rPr>
              <a:t>RESULT: </a:t>
            </a:r>
            <a:r>
              <a:rPr lang="en-US" b="1" dirty="0">
                <a:solidFill>
                  <a:srgbClr val="FFFF00"/>
                </a:solidFill>
                <a:latin typeface="Times New Roman" panose="02020603050405020304" pitchFamily="18" charset="0"/>
                <a:ea typeface="Times New Roman" panose="02020603050405020304" pitchFamily="18" charset="0"/>
              </a:rPr>
              <a:t>82</a:t>
            </a:r>
            <a:r>
              <a:rPr lang="en-US" sz="1800" b="1" dirty="0">
                <a:solidFill>
                  <a:srgbClr val="FFFF00"/>
                </a:solidFill>
                <a:effectLst/>
                <a:latin typeface="Times New Roman" panose="02020603050405020304" pitchFamily="18" charset="0"/>
                <a:ea typeface="Times New Roman" panose="02020603050405020304" pitchFamily="18" charset="0"/>
              </a:rPr>
              <a:t>% </a:t>
            </a:r>
            <a:endParaRPr lang="en-IN" b="1" dirty="0">
              <a:solidFill>
                <a:srgbClr val="FFFF00"/>
              </a:solidFill>
              <a:latin typeface="Times New Roman" panose="02020603050405020304" pitchFamily="18" charset="0"/>
              <a:ea typeface="Times New Roman" panose="02020603050405020304" pitchFamily="18" charset="0"/>
            </a:endParaRPr>
          </a:p>
          <a:p>
            <a:pPr marL="0" indent="0" algn="just">
              <a:lnSpc>
                <a:spcPct val="150000"/>
              </a:lnSpc>
            </a:pPr>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6486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grpSp>
        <p:nvGrpSpPr>
          <p:cNvPr id="727" name="Google Shape;727;p34"/>
          <p:cNvGrpSpPr/>
          <p:nvPr/>
        </p:nvGrpSpPr>
        <p:grpSpPr>
          <a:xfrm>
            <a:off x="7282975" y="3519023"/>
            <a:ext cx="1937400" cy="1937400"/>
            <a:chOff x="6992175" y="3100998"/>
            <a:chExt cx="1937400" cy="1937400"/>
          </a:xfrm>
        </p:grpSpPr>
        <p:sp>
          <p:nvSpPr>
            <p:cNvPr id="728" name="Google Shape;728;p34"/>
            <p:cNvSpPr/>
            <p:nvPr/>
          </p:nvSpPr>
          <p:spPr>
            <a:xfrm flipH="1">
              <a:off x="6992175" y="3100998"/>
              <a:ext cx="1937400" cy="19374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29" name="Google Shape;729;p34"/>
            <p:cNvPicPr preferRelativeResize="0"/>
            <p:nvPr/>
          </p:nvPicPr>
          <p:blipFill>
            <a:blip r:embed="rId3">
              <a:alphaModFix/>
            </a:blip>
            <a:stretch>
              <a:fillRect/>
            </a:stretch>
          </p:blipFill>
          <p:spPr>
            <a:xfrm>
              <a:off x="7277725" y="3465750"/>
              <a:ext cx="1366300" cy="1207901"/>
            </a:xfrm>
            <a:prstGeom prst="rect">
              <a:avLst/>
            </a:prstGeom>
            <a:noFill/>
            <a:ln>
              <a:noFill/>
            </a:ln>
          </p:spPr>
        </p:pic>
      </p:grpSp>
      <p:sp>
        <p:nvSpPr>
          <p:cNvPr id="730" name="Google Shape;730;p34"/>
          <p:cNvSpPr txBox="1">
            <a:spLocks noGrp="1"/>
          </p:cNvSpPr>
          <p:nvPr>
            <p:ph type="subTitle" idx="1"/>
          </p:nvPr>
        </p:nvSpPr>
        <p:spPr>
          <a:xfrm>
            <a:off x="104587" y="841800"/>
            <a:ext cx="8934825" cy="3937464"/>
          </a:xfrm>
          <a:prstGeom prst="rect">
            <a:avLst/>
          </a:prstGeom>
        </p:spPr>
        <p:txBody>
          <a:bodyPr spcFirstLastPara="1" wrap="square" lIns="91425" tIns="91425" rIns="91425" bIns="91425" anchor="ctr" anchorCtr="0">
            <a:noAutofit/>
          </a:bodyPr>
          <a:lstStyle/>
          <a:p>
            <a:pPr marL="0" indent="0" algn="just">
              <a:lnSpc>
                <a:spcPct val="150000"/>
              </a:lnSpc>
            </a:pPr>
            <a:endParaRPr lang="en-US" sz="1800" dirty="0">
              <a:solidFill>
                <a:schemeClr val="bg1"/>
              </a:solidFill>
              <a:effectLst/>
              <a:latin typeface="Times New Roman" panose="02020603050405020304" pitchFamily="18" charset="0"/>
              <a:ea typeface="Times New Roman" panose="02020603050405020304" pitchFamily="18" charset="0"/>
            </a:endParaRPr>
          </a:p>
          <a:p>
            <a:pPr marL="0" lvl="0" indent="0" algn="just" rtl="0">
              <a:lnSpc>
                <a:spcPct val="150000"/>
              </a:lnSpc>
              <a:spcBef>
                <a:spcPts val="0"/>
              </a:spcBef>
              <a:spcAft>
                <a:spcPts val="0"/>
              </a:spcAft>
            </a:pPr>
            <a:endParaRPr lang="en-US" sz="1800" b="0" i="0" dirty="0">
              <a:solidFill>
                <a:schemeClr val="bg1"/>
              </a:solidFill>
              <a:effectLst/>
              <a:latin typeface="Times New Roman" panose="02020603050405020304" pitchFamily="18" charset="0"/>
              <a:cs typeface="Times New Roman" panose="02020603050405020304" pitchFamily="18" charset="0"/>
            </a:endParaRPr>
          </a:p>
        </p:txBody>
      </p:sp>
      <p:sp>
        <p:nvSpPr>
          <p:cNvPr id="2" name="Google Shape;730;p34">
            <a:extLst>
              <a:ext uri="{FF2B5EF4-FFF2-40B4-BE49-F238E27FC236}">
                <a16:creationId xmlns:a16="http://schemas.microsoft.com/office/drawing/2014/main" id="{28FFBACE-B3B5-B4BC-E443-1941D8C65795}"/>
              </a:ext>
            </a:extLst>
          </p:cNvPr>
          <p:cNvSpPr txBox="1">
            <a:spLocks/>
          </p:cNvSpPr>
          <p:nvPr/>
        </p:nvSpPr>
        <p:spPr>
          <a:xfrm>
            <a:off x="496614" y="2097024"/>
            <a:ext cx="7914289" cy="239069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lt1"/>
              </a:buClr>
              <a:buSzPts val="1400"/>
              <a:buFont typeface="Anaheim"/>
              <a:buNone/>
              <a:defRPr sz="1800" b="0" i="0" u="none" strike="noStrike" cap="none">
                <a:solidFill>
                  <a:schemeClr val="lt1"/>
                </a:solidFill>
                <a:latin typeface="Anaheim"/>
                <a:ea typeface="Anaheim"/>
                <a:cs typeface="Anaheim"/>
                <a:sym typeface="Anaheim"/>
              </a:defRPr>
            </a:lvl1pPr>
            <a:lvl2pPr marL="914400" marR="0" lvl="1" indent="-317500" algn="ctr" rtl="0">
              <a:lnSpc>
                <a:spcPct val="100000"/>
              </a:lnSpc>
              <a:spcBef>
                <a:spcPts val="160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2pPr>
            <a:lvl3pPr marL="1371600" marR="0" lvl="2" indent="-317500" algn="ctr" rtl="0">
              <a:lnSpc>
                <a:spcPct val="100000"/>
              </a:lnSpc>
              <a:spcBef>
                <a:spcPts val="160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3pPr>
            <a:lvl4pPr marL="1828800" marR="0" lvl="3" indent="-317500" algn="ctr" rtl="0">
              <a:lnSpc>
                <a:spcPct val="100000"/>
              </a:lnSpc>
              <a:spcBef>
                <a:spcPts val="160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4pPr>
            <a:lvl5pPr marL="2286000" marR="0" lvl="4" indent="-317500" algn="ctr" rtl="0">
              <a:lnSpc>
                <a:spcPct val="100000"/>
              </a:lnSpc>
              <a:spcBef>
                <a:spcPts val="160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5pPr>
            <a:lvl6pPr marL="2743200" marR="0" lvl="5" indent="-317500" algn="ctr" rtl="0">
              <a:lnSpc>
                <a:spcPct val="100000"/>
              </a:lnSpc>
              <a:spcBef>
                <a:spcPts val="160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6pPr>
            <a:lvl7pPr marL="3200400" marR="0" lvl="6" indent="-317500" algn="ctr" rtl="0">
              <a:lnSpc>
                <a:spcPct val="100000"/>
              </a:lnSpc>
              <a:spcBef>
                <a:spcPts val="160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7pPr>
            <a:lvl8pPr marL="3657600" marR="0" lvl="7" indent="-317500" algn="ctr" rtl="0">
              <a:lnSpc>
                <a:spcPct val="100000"/>
              </a:lnSpc>
              <a:spcBef>
                <a:spcPts val="160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8pPr>
            <a:lvl9pPr marL="4114800" marR="0" lvl="8" indent="-317500" algn="ctr" rtl="0">
              <a:lnSpc>
                <a:spcPct val="100000"/>
              </a:lnSpc>
              <a:spcBef>
                <a:spcPts val="1600"/>
              </a:spcBef>
              <a:spcAft>
                <a:spcPts val="1600"/>
              </a:spcAft>
              <a:buClr>
                <a:schemeClr val="lt1"/>
              </a:buClr>
              <a:buSzPts val="1400"/>
              <a:buFont typeface="Anaheim"/>
              <a:buNone/>
              <a:defRPr sz="1400" b="0" i="0" u="none" strike="noStrike" cap="none">
                <a:solidFill>
                  <a:schemeClr val="lt1"/>
                </a:solidFill>
                <a:latin typeface="Anaheim"/>
                <a:ea typeface="Anaheim"/>
                <a:cs typeface="Anaheim"/>
                <a:sym typeface="Anaheim"/>
              </a:defRPr>
            </a:lvl9pPr>
          </a:lstStyle>
          <a:p>
            <a:pPr marL="0" indent="0" algn="just">
              <a:lnSpc>
                <a:spcPct val="150000"/>
              </a:lnSpc>
            </a:pPr>
            <a:r>
              <a:rPr lang="en-US" sz="2000" dirty="0">
                <a:solidFill>
                  <a:schemeClr val="accent1"/>
                </a:solidFill>
                <a:latin typeface="Times New Roman" panose="02020603050405020304" pitchFamily="18" charset="0"/>
                <a:ea typeface="Times New Roman" panose="02020603050405020304" pitchFamily="18" charset="0"/>
              </a:rPr>
              <a:t>    </a:t>
            </a:r>
          </a:p>
          <a:p>
            <a:pPr marL="0" indent="0" algn="just">
              <a:lnSpc>
                <a:spcPct val="150000"/>
              </a:lnSpc>
            </a:pPr>
            <a:r>
              <a:rPr lang="en-US" sz="2000" dirty="0">
                <a:solidFill>
                  <a:schemeClr val="accent1"/>
                </a:solidFill>
                <a:latin typeface="Times New Roman" panose="02020603050405020304" pitchFamily="18" charset="0"/>
                <a:ea typeface="Times New Roman" panose="02020603050405020304" pitchFamily="18" charset="0"/>
              </a:rPr>
              <a:t>    SUPPORT VECTOR MACHINE(SVM)</a:t>
            </a:r>
            <a:endParaRPr lang="en-US" dirty="0">
              <a:latin typeface="Times New Roman" panose="02020603050405020304" pitchFamily="18" charset="0"/>
              <a:ea typeface="Times New Roman" panose="02020603050405020304" pitchFamily="18" charset="0"/>
            </a:endParaRPr>
          </a:p>
          <a:p>
            <a:pPr marL="285750" indent="-285750" algn="just">
              <a:lnSpc>
                <a:spcPct val="150000"/>
              </a:lnSpc>
              <a:buFont typeface="Wingdings" panose="05000000000000000000" pitchFamily="2" charset="2"/>
              <a:buChar char="Ø"/>
            </a:pPr>
            <a:r>
              <a:rPr lang="en-IN" sz="1800" dirty="0">
                <a:solidFill>
                  <a:schemeClr val="bg1"/>
                </a:solidFill>
                <a:effectLst/>
                <a:latin typeface="Times New Roman" panose="02020603050405020304" pitchFamily="18" charset="0"/>
                <a:ea typeface="Times New Roman" panose="02020603050405020304" pitchFamily="18" charset="0"/>
              </a:rPr>
              <a:t>Support Vector Machine or SVM is one of the most popular Supervised Learning algorithms, which is used for Classification as well as Regression problems. </a:t>
            </a:r>
          </a:p>
          <a:p>
            <a:pPr marL="285750" indent="-285750" algn="just">
              <a:lnSpc>
                <a:spcPct val="150000"/>
              </a:lnSpc>
              <a:buFont typeface="Wingdings" panose="05000000000000000000" pitchFamily="2" charset="2"/>
              <a:buChar char="Ø"/>
            </a:pPr>
            <a:r>
              <a:rPr lang="en-IN" sz="1800" dirty="0">
                <a:solidFill>
                  <a:schemeClr val="bg1"/>
                </a:solidFill>
                <a:effectLst/>
                <a:latin typeface="Times New Roman" panose="02020603050405020304" pitchFamily="18" charset="0"/>
                <a:ea typeface="Times New Roman" panose="02020603050405020304" pitchFamily="18" charset="0"/>
              </a:rPr>
              <a:t>However, primarily, it is used for Classification problems in Machine Learning.</a:t>
            </a:r>
          </a:p>
          <a:p>
            <a:pPr marL="285750" indent="-285750" algn="just">
              <a:lnSpc>
                <a:spcPct val="150000"/>
              </a:lnSpc>
              <a:buFont typeface="Wingdings" panose="05000000000000000000" pitchFamily="2" charset="2"/>
              <a:buChar char="Ø"/>
            </a:pPr>
            <a:r>
              <a:rPr lang="en-IN" sz="1800" dirty="0">
                <a:solidFill>
                  <a:schemeClr val="bg1"/>
                </a:solidFill>
                <a:effectLst/>
                <a:latin typeface="Times New Roman" panose="02020603050405020304" pitchFamily="18" charset="0"/>
                <a:ea typeface="Times New Roman" panose="02020603050405020304" pitchFamily="18" charset="0"/>
              </a:rPr>
              <a:t>The goal of the SVM algorithm is to create the best line or decision boundary that can segregate n-dimensional space into classes so that we can easily put the new data point in the correct category in the future. </a:t>
            </a:r>
          </a:p>
          <a:p>
            <a:pPr marL="285750" indent="-285750" algn="just">
              <a:lnSpc>
                <a:spcPct val="150000"/>
              </a:lnSpc>
              <a:buFont typeface="Wingdings" panose="05000000000000000000" pitchFamily="2" charset="2"/>
              <a:buChar char="Ø"/>
            </a:pPr>
            <a:r>
              <a:rPr lang="en-IN" sz="1800" dirty="0">
                <a:solidFill>
                  <a:schemeClr val="bg1"/>
                </a:solidFill>
                <a:effectLst/>
                <a:latin typeface="Times New Roman" panose="02020603050405020304" pitchFamily="18" charset="0"/>
                <a:ea typeface="Times New Roman" panose="02020603050405020304" pitchFamily="18" charset="0"/>
              </a:rPr>
              <a:t>This best decision boundary is called a hyperplane                                                                                </a:t>
            </a:r>
          </a:p>
          <a:p>
            <a:pPr marL="0" indent="0" algn="just">
              <a:lnSpc>
                <a:spcPct val="150000"/>
              </a:lnSpc>
            </a:pPr>
            <a:r>
              <a:rPr lang="en-IN" dirty="0">
                <a:solidFill>
                  <a:schemeClr val="bg1"/>
                </a:solidFill>
                <a:latin typeface="Times New Roman" panose="02020603050405020304" pitchFamily="18" charset="0"/>
                <a:ea typeface="Times New Roman" panose="02020603050405020304" pitchFamily="18" charset="0"/>
              </a:rPr>
              <a:t>                                      </a:t>
            </a:r>
            <a:endParaRPr lang="en-IN" sz="1800" dirty="0">
              <a:solidFill>
                <a:schemeClr val="bg1"/>
              </a:solidFill>
              <a:effectLst/>
              <a:latin typeface="Times New Roman" panose="02020603050405020304" pitchFamily="18" charset="0"/>
              <a:ea typeface="Times New Roman" panose="02020603050405020304" pitchFamily="18" charset="0"/>
            </a:endParaRPr>
          </a:p>
          <a:p>
            <a:pPr marL="0" indent="0" algn="ctr">
              <a:lnSpc>
                <a:spcPct val="150000"/>
              </a:lnSpc>
            </a:pPr>
            <a:r>
              <a:rPr lang="en-IN" dirty="0">
                <a:solidFill>
                  <a:srgbClr val="000000"/>
                </a:solidFill>
                <a:latin typeface="Times New Roman" panose="02020603050405020304" pitchFamily="18" charset="0"/>
                <a:ea typeface="Times New Roman" panose="02020603050405020304" pitchFamily="18" charset="0"/>
              </a:rPr>
              <a:t> </a:t>
            </a:r>
            <a:r>
              <a:rPr lang="en-US" sz="1800" b="1" dirty="0">
                <a:solidFill>
                  <a:srgbClr val="FFFF00"/>
                </a:solidFill>
                <a:effectLst/>
                <a:latin typeface="Times New Roman" panose="02020603050405020304" pitchFamily="18" charset="0"/>
                <a:ea typeface="Times New Roman" panose="02020603050405020304" pitchFamily="18" charset="0"/>
              </a:rPr>
              <a:t>RESULT: 93% </a:t>
            </a:r>
            <a:endParaRPr lang="en-IN" sz="1800" dirty="0">
              <a:solidFill>
                <a:schemeClr val="bg1"/>
              </a:solidFill>
              <a:effectLst/>
              <a:latin typeface="Times New Roman" panose="02020603050405020304" pitchFamily="18" charset="0"/>
              <a:ea typeface="Times New Roman" panose="02020603050405020304" pitchFamily="18" charset="0"/>
            </a:endParaRPr>
          </a:p>
          <a:p>
            <a:pPr marL="0" indent="0" algn="l">
              <a:lnSpc>
                <a:spcPct val="150000"/>
              </a:lnSpc>
            </a:pPr>
            <a:endParaRPr lang="en-IN" dirty="0">
              <a:solidFill>
                <a:schemeClr val="bg1"/>
              </a:solidFill>
              <a:latin typeface="Times New Roman" panose="02020603050405020304" pitchFamily="18" charset="0"/>
              <a:ea typeface="Times New Roman" panose="02020603050405020304" pitchFamily="18" charset="0"/>
            </a:endParaRPr>
          </a:p>
          <a:p>
            <a:pPr marL="0" indent="0" algn="l">
              <a:lnSpc>
                <a:spcPct val="150000"/>
              </a:lnSpc>
            </a:pPr>
            <a:endParaRPr lang="en-IN" sz="1800" dirty="0">
              <a:solidFill>
                <a:schemeClr val="bg1"/>
              </a:solidFill>
              <a:effectLst/>
              <a:latin typeface="Times New Roman" panose="02020603050405020304" pitchFamily="18" charset="0"/>
              <a:ea typeface="Times New Roman" panose="02020603050405020304" pitchFamily="18" charset="0"/>
            </a:endParaRPr>
          </a:p>
          <a:p>
            <a:pPr marL="285750" indent="-285750" algn="l">
              <a:lnSpc>
                <a:spcPct val="150000"/>
              </a:lnSpc>
              <a:buFont typeface="Wingdings" panose="05000000000000000000" pitchFamily="2" charset="2"/>
              <a:buChar char="Ø"/>
            </a:pPr>
            <a:endParaRPr lang="en-IN" b="1" dirty="0">
              <a:solidFill>
                <a:srgbClr val="FFFF00"/>
              </a:solidFill>
              <a:latin typeface="Times New Roman" panose="02020603050405020304" pitchFamily="18" charset="0"/>
              <a:ea typeface="Times New Roman" panose="02020603050405020304" pitchFamily="18" charset="0"/>
            </a:endParaRPr>
          </a:p>
          <a:p>
            <a:pPr marL="0" indent="0" algn="just">
              <a:lnSpc>
                <a:spcPct val="150000"/>
              </a:lnSpc>
            </a:pPr>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78314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grpSp>
        <p:nvGrpSpPr>
          <p:cNvPr id="727" name="Google Shape;727;p34"/>
          <p:cNvGrpSpPr/>
          <p:nvPr/>
        </p:nvGrpSpPr>
        <p:grpSpPr>
          <a:xfrm>
            <a:off x="7282975" y="3519023"/>
            <a:ext cx="1937400" cy="1937400"/>
            <a:chOff x="6992175" y="3100998"/>
            <a:chExt cx="1937400" cy="1937400"/>
          </a:xfrm>
        </p:grpSpPr>
        <p:sp>
          <p:nvSpPr>
            <p:cNvPr id="728" name="Google Shape;728;p34"/>
            <p:cNvSpPr/>
            <p:nvPr/>
          </p:nvSpPr>
          <p:spPr>
            <a:xfrm flipH="1">
              <a:off x="6992175" y="3100998"/>
              <a:ext cx="1937400" cy="19374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29" name="Google Shape;729;p34"/>
            <p:cNvPicPr preferRelativeResize="0"/>
            <p:nvPr/>
          </p:nvPicPr>
          <p:blipFill>
            <a:blip r:embed="rId3">
              <a:alphaModFix/>
            </a:blip>
            <a:stretch>
              <a:fillRect/>
            </a:stretch>
          </p:blipFill>
          <p:spPr>
            <a:xfrm>
              <a:off x="7277725" y="3465750"/>
              <a:ext cx="1366300" cy="1207901"/>
            </a:xfrm>
            <a:prstGeom prst="rect">
              <a:avLst/>
            </a:prstGeom>
            <a:noFill/>
            <a:ln>
              <a:noFill/>
            </a:ln>
          </p:spPr>
        </p:pic>
      </p:grpSp>
      <p:sp>
        <p:nvSpPr>
          <p:cNvPr id="730" name="Google Shape;730;p34"/>
          <p:cNvSpPr txBox="1">
            <a:spLocks noGrp="1"/>
          </p:cNvSpPr>
          <p:nvPr>
            <p:ph type="subTitle" idx="1"/>
          </p:nvPr>
        </p:nvSpPr>
        <p:spPr>
          <a:xfrm>
            <a:off x="104587" y="841800"/>
            <a:ext cx="8934825" cy="3937464"/>
          </a:xfrm>
          <a:prstGeom prst="rect">
            <a:avLst/>
          </a:prstGeom>
        </p:spPr>
        <p:txBody>
          <a:bodyPr spcFirstLastPara="1" wrap="square" lIns="91425" tIns="91425" rIns="91425" bIns="91425" anchor="ctr" anchorCtr="0">
            <a:noAutofit/>
          </a:bodyPr>
          <a:lstStyle/>
          <a:p>
            <a:pPr marL="0" indent="0" algn="just">
              <a:lnSpc>
                <a:spcPct val="150000"/>
              </a:lnSpc>
            </a:pPr>
            <a:endParaRPr lang="en-US" sz="1800" dirty="0">
              <a:solidFill>
                <a:schemeClr val="bg1"/>
              </a:solidFill>
              <a:effectLst/>
              <a:latin typeface="Times New Roman" panose="02020603050405020304" pitchFamily="18" charset="0"/>
              <a:ea typeface="Times New Roman" panose="02020603050405020304" pitchFamily="18" charset="0"/>
            </a:endParaRPr>
          </a:p>
          <a:p>
            <a:pPr marL="0" lvl="0" indent="0" algn="just" rtl="0">
              <a:lnSpc>
                <a:spcPct val="150000"/>
              </a:lnSpc>
              <a:spcBef>
                <a:spcPts val="0"/>
              </a:spcBef>
              <a:spcAft>
                <a:spcPts val="0"/>
              </a:spcAft>
            </a:pPr>
            <a:endParaRPr lang="en-US" sz="1800" b="0" i="0" dirty="0">
              <a:solidFill>
                <a:schemeClr val="bg1"/>
              </a:solidFill>
              <a:effectLst/>
              <a:latin typeface="Times New Roman" panose="02020603050405020304" pitchFamily="18" charset="0"/>
              <a:cs typeface="Times New Roman" panose="02020603050405020304" pitchFamily="18" charset="0"/>
            </a:endParaRPr>
          </a:p>
        </p:txBody>
      </p:sp>
      <p:sp>
        <p:nvSpPr>
          <p:cNvPr id="2" name="Google Shape;730;p34">
            <a:extLst>
              <a:ext uri="{FF2B5EF4-FFF2-40B4-BE49-F238E27FC236}">
                <a16:creationId xmlns:a16="http://schemas.microsoft.com/office/drawing/2014/main" id="{28FFBACE-B3B5-B4BC-E443-1941D8C65795}"/>
              </a:ext>
            </a:extLst>
          </p:cNvPr>
          <p:cNvSpPr txBox="1">
            <a:spLocks/>
          </p:cNvSpPr>
          <p:nvPr/>
        </p:nvSpPr>
        <p:spPr>
          <a:xfrm>
            <a:off x="441434" y="2412124"/>
            <a:ext cx="7969470" cy="236714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lt1"/>
              </a:buClr>
              <a:buSzPts val="1400"/>
              <a:buFont typeface="Anaheim"/>
              <a:buNone/>
              <a:defRPr sz="1800" b="0" i="0" u="none" strike="noStrike" cap="none">
                <a:solidFill>
                  <a:schemeClr val="lt1"/>
                </a:solidFill>
                <a:latin typeface="Anaheim"/>
                <a:ea typeface="Anaheim"/>
                <a:cs typeface="Anaheim"/>
                <a:sym typeface="Anaheim"/>
              </a:defRPr>
            </a:lvl1pPr>
            <a:lvl2pPr marL="914400" marR="0" lvl="1" indent="-317500" algn="ctr" rtl="0">
              <a:lnSpc>
                <a:spcPct val="100000"/>
              </a:lnSpc>
              <a:spcBef>
                <a:spcPts val="160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2pPr>
            <a:lvl3pPr marL="1371600" marR="0" lvl="2" indent="-317500" algn="ctr" rtl="0">
              <a:lnSpc>
                <a:spcPct val="100000"/>
              </a:lnSpc>
              <a:spcBef>
                <a:spcPts val="160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3pPr>
            <a:lvl4pPr marL="1828800" marR="0" lvl="3" indent="-317500" algn="ctr" rtl="0">
              <a:lnSpc>
                <a:spcPct val="100000"/>
              </a:lnSpc>
              <a:spcBef>
                <a:spcPts val="160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4pPr>
            <a:lvl5pPr marL="2286000" marR="0" lvl="4" indent="-317500" algn="ctr" rtl="0">
              <a:lnSpc>
                <a:spcPct val="100000"/>
              </a:lnSpc>
              <a:spcBef>
                <a:spcPts val="160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5pPr>
            <a:lvl6pPr marL="2743200" marR="0" lvl="5" indent="-317500" algn="ctr" rtl="0">
              <a:lnSpc>
                <a:spcPct val="100000"/>
              </a:lnSpc>
              <a:spcBef>
                <a:spcPts val="160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6pPr>
            <a:lvl7pPr marL="3200400" marR="0" lvl="6" indent="-317500" algn="ctr" rtl="0">
              <a:lnSpc>
                <a:spcPct val="100000"/>
              </a:lnSpc>
              <a:spcBef>
                <a:spcPts val="160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7pPr>
            <a:lvl8pPr marL="3657600" marR="0" lvl="7" indent="-317500" algn="ctr" rtl="0">
              <a:lnSpc>
                <a:spcPct val="100000"/>
              </a:lnSpc>
              <a:spcBef>
                <a:spcPts val="160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8pPr>
            <a:lvl9pPr marL="4114800" marR="0" lvl="8" indent="-317500" algn="ctr" rtl="0">
              <a:lnSpc>
                <a:spcPct val="100000"/>
              </a:lnSpc>
              <a:spcBef>
                <a:spcPts val="1600"/>
              </a:spcBef>
              <a:spcAft>
                <a:spcPts val="1600"/>
              </a:spcAft>
              <a:buClr>
                <a:schemeClr val="lt1"/>
              </a:buClr>
              <a:buSzPts val="1400"/>
              <a:buFont typeface="Anaheim"/>
              <a:buNone/>
              <a:defRPr sz="1400" b="0" i="0" u="none" strike="noStrike" cap="none">
                <a:solidFill>
                  <a:schemeClr val="lt1"/>
                </a:solidFill>
                <a:latin typeface="Anaheim"/>
                <a:ea typeface="Anaheim"/>
                <a:cs typeface="Anaheim"/>
                <a:sym typeface="Anaheim"/>
              </a:defRPr>
            </a:lvl9pPr>
          </a:lstStyle>
          <a:p>
            <a:pPr marL="0" indent="0" algn="just">
              <a:lnSpc>
                <a:spcPct val="150000"/>
              </a:lnSpc>
            </a:pPr>
            <a:r>
              <a:rPr lang="en-US" sz="2000" dirty="0">
                <a:solidFill>
                  <a:schemeClr val="accent1"/>
                </a:solidFill>
                <a:latin typeface="Times New Roman" panose="02020603050405020304" pitchFamily="18" charset="0"/>
                <a:ea typeface="Times New Roman" panose="02020603050405020304" pitchFamily="18" charset="0"/>
              </a:rPr>
              <a:t>     NAÏVE BAYES</a:t>
            </a:r>
            <a:endParaRPr lang="en-US" dirty="0">
              <a:latin typeface="Times New Roman" panose="02020603050405020304" pitchFamily="18" charset="0"/>
              <a:ea typeface="Times New Roman" panose="02020603050405020304" pitchFamily="18" charset="0"/>
            </a:endParaRPr>
          </a:p>
          <a:p>
            <a:pPr marL="342900" lvl="0" indent="-342900" algn="just">
              <a:lnSpc>
                <a:spcPct val="150000"/>
              </a:lnSpc>
              <a:spcBef>
                <a:spcPts val="300"/>
              </a:spcBef>
              <a:buSzPts val="1000"/>
              <a:buFont typeface="Wingdings" panose="05000000000000000000" pitchFamily="2" charset="2"/>
              <a:buChar char="Ø"/>
              <a:tabLst>
                <a:tab pos="457200" algn="l"/>
              </a:tabLst>
            </a:pPr>
            <a:r>
              <a:rPr lang="en-IN" sz="1800" dirty="0">
                <a:solidFill>
                  <a:schemeClr val="bg1"/>
                </a:solidFill>
                <a:effectLst/>
                <a:latin typeface="Times New Roman" panose="02020603050405020304" pitchFamily="18" charset="0"/>
                <a:ea typeface="Times New Roman" panose="02020603050405020304" pitchFamily="18" charset="0"/>
              </a:rPr>
              <a:t>Naïve Bayes algorithm is a supervised learning algorithm, which is based on Bayes theorem and used for solving classification problems.</a:t>
            </a:r>
          </a:p>
          <a:p>
            <a:pPr marL="342900" lvl="0" indent="-342900" algn="just">
              <a:lnSpc>
                <a:spcPct val="150000"/>
              </a:lnSpc>
              <a:spcBef>
                <a:spcPts val="300"/>
              </a:spcBef>
              <a:buSzPts val="1000"/>
              <a:buFont typeface="Wingdings" panose="05000000000000000000" pitchFamily="2" charset="2"/>
              <a:buChar char="Ø"/>
              <a:tabLst>
                <a:tab pos="457200" algn="l"/>
              </a:tabLst>
            </a:pPr>
            <a:r>
              <a:rPr lang="en-IN" sz="1800" dirty="0">
                <a:solidFill>
                  <a:schemeClr val="bg1"/>
                </a:solidFill>
                <a:effectLst/>
                <a:latin typeface="Times New Roman" panose="02020603050405020304" pitchFamily="18" charset="0"/>
                <a:ea typeface="Times New Roman" panose="02020603050405020304" pitchFamily="18" charset="0"/>
              </a:rPr>
              <a:t>It is mainly used in text classification that includes a high-dimensional training dataset.</a:t>
            </a:r>
          </a:p>
          <a:p>
            <a:pPr marL="342900" lvl="0" indent="-342900" algn="just">
              <a:lnSpc>
                <a:spcPct val="150000"/>
              </a:lnSpc>
              <a:spcBef>
                <a:spcPts val="300"/>
              </a:spcBef>
              <a:buSzPts val="1000"/>
              <a:buFont typeface="Wingdings" panose="05000000000000000000" pitchFamily="2" charset="2"/>
              <a:buChar char="Ø"/>
              <a:tabLst>
                <a:tab pos="457200" algn="l"/>
              </a:tabLst>
            </a:pPr>
            <a:r>
              <a:rPr lang="en-IN" sz="1800" dirty="0">
                <a:solidFill>
                  <a:schemeClr val="bg1"/>
                </a:solidFill>
                <a:effectLst/>
                <a:latin typeface="Times New Roman" panose="02020603050405020304" pitchFamily="18" charset="0"/>
                <a:ea typeface="Times New Roman" panose="02020603050405020304" pitchFamily="18" charset="0"/>
              </a:rPr>
              <a:t>Naïve Bayes Classifier is one of the simple and most effective Classification algorithms which helps in building the fast machine learning models that can make quick predictions.</a:t>
            </a:r>
          </a:p>
          <a:p>
            <a:pPr marL="342900" lvl="0" indent="-342900" algn="just">
              <a:lnSpc>
                <a:spcPct val="150000"/>
              </a:lnSpc>
              <a:spcBef>
                <a:spcPts val="300"/>
              </a:spcBef>
              <a:buSzPts val="1000"/>
              <a:buFont typeface="Wingdings" panose="05000000000000000000" pitchFamily="2" charset="2"/>
              <a:buChar char="Ø"/>
              <a:tabLst>
                <a:tab pos="457200" algn="l"/>
              </a:tabLst>
            </a:pPr>
            <a:r>
              <a:rPr lang="en-IN" sz="1800" dirty="0">
                <a:solidFill>
                  <a:schemeClr val="bg1"/>
                </a:solidFill>
                <a:effectLst/>
                <a:latin typeface="Times New Roman" panose="02020603050405020304" pitchFamily="18" charset="0"/>
                <a:ea typeface="Times New Roman" panose="02020603050405020304" pitchFamily="18" charset="0"/>
              </a:rPr>
              <a:t>It is a probabilistic classifier, which means it predicts on the basis of the probability of an object.</a:t>
            </a:r>
          </a:p>
          <a:p>
            <a:pPr marL="0" indent="0" algn="just">
              <a:lnSpc>
                <a:spcPct val="150000"/>
              </a:lnSpc>
            </a:pPr>
            <a:r>
              <a:rPr lang="en-IN" dirty="0">
                <a:solidFill>
                  <a:schemeClr val="bg1"/>
                </a:solidFill>
                <a:latin typeface="Times New Roman" panose="02020603050405020304" pitchFamily="18" charset="0"/>
                <a:ea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rPr>
              <a:t>        </a:t>
            </a:r>
            <a:r>
              <a:rPr lang="en-US" sz="1800" b="1" dirty="0">
                <a:solidFill>
                  <a:srgbClr val="FFFF00"/>
                </a:solidFill>
                <a:effectLst/>
                <a:latin typeface="Times New Roman" panose="02020603050405020304" pitchFamily="18" charset="0"/>
                <a:ea typeface="Times New Roman" panose="02020603050405020304" pitchFamily="18" charset="0"/>
              </a:rPr>
              <a:t>RESULT: </a:t>
            </a:r>
            <a:r>
              <a:rPr lang="en-US" b="1" dirty="0">
                <a:solidFill>
                  <a:srgbClr val="FFFF00"/>
                </a:solidFill>
                <a:latin typeface="Times New Roman" panose="02020603050405020304" pitchFamily="18" charset="0"/>
                <a:ea typeface="Times New Roman" panose="02020603050405020304" pitchFamily="18" charset="0"/>
              </a:rPr>
              <a:t>79</a:t>
            </a:r>
            <a:r>
              <a:rPr lang="en-US" sz="1800" b="1" dirty="0">
                <a:solidFill>
                  <a:srgbClr val="FFFF00"/>
                </a:solidFill>
                <a:effectLst/>
                <a:latin typeface="Times New Roman" panose="02020603050405020304" pitchFamily="18" charset="0"/>
                <a:ea typeface="Times New Roman" panose="02020603050405020304" pitchFamily="18" charset="0"/>
              </a:rPr>
              <a:t>% </a:t>
            </a:r>
            <a:endParaRPr lang="en-IN" sz="1800" dirty="0">
              <a:solidFill>
                <a:schemeClr val="bg1"/>
              </a:solidFill>
              <a:effectLst/>
              <a:latin typeface="Times New Roman" panose="02020603050405020304" pitchFamily="18" charset="0"/>
              <a:ea typeface="Times New Roman" panose="02020603050405020304" pitchFamily="18" charset="0"/>
            </a:endParaRPr>
          </a:p>
          <a:p>
            <a:pPr marL="0" indent="0" algn="l">
              <a:lnSpc>
                <a:spcPct val="150000"/>
              </a:lnSpc>
            </a:pPr>
            <a:endParaRPr lang="en-IN" dirty="0">
              <a:solidFill>
                <a:schemeClr val="bg1"/>
              </a:solidFill>
              <a:latin typeface="Times New Roman" panose="02020603050405020304" pitchFamily="18" charset="0"/>
              <a:ea typeface="Times New Roman" panose="02020603050405020304" pitchFamily="18" charset="0"/>
            </a:endParaRPr>
          </a:p>
          <a:p>
            <a:pPr marL="0" indent="0" algn="l">
              <a:lnSpc>
                <a:spcPct val="150000"/>
              </a:lnSpc>
            </a:pPr>
            <a:endParaRPr lang="en-IN" sz="1800" dirty="0">
              <a:solidFill>
                <a:schemeClr val="bg1"/>
              </a:solidFill>
              <a:effectLst/>
              <a:latin typeface="Times New Roman" panose="02020603050405020304" pitchFamily="18" charset="0"/>
              <a:ea typeface="Times New Roman" panose="02020603050405020304" pitchFamily="18" charset="0"/>
            </a:endParaRPr>
          </a:p>
          <a:p>
            <a:pPr marL="285750" indent="-285750" algn="l">
              <a:lnSpc>
                <a:spcPct val="150000"/>
              </a:lnSpc>
              <a:buFont typeface="Wingdings" panose="05000000000000000000" pitchFamily="2" charset="2"/>
              <a:buChar char="Ø"/>
            </a:pPr>
            <a:endParaRPr lang="en-IN" b="1" dirty="0">
              <a:solidFill>
                <a:srgbClr val="FFFF00"/>
              </a:solidFill>
              <a:latin typeface="Times New Roman" panose="02020603050405020304" pitchFamily="18" charset="0"/>
              <a:ea typeface="Times New Roman" panose="02020603050405020304" pitchFamily="18" charset="0"/>
            </a:endParaRPr>
          </a:p>
          <a:p>
            <a:pPr marL="0" indent="0" algn="just">
              <a:lnSpc>
                <a:spcPct val="150000"/>
              </a:lnSpc>
            </a:pPr>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9074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grpSp>
        <p:nvGrpSpPr>
          <p:cNvPr id="727" name="Google Shape;727;p34"/>
          <p:cNvGrpSpPr/>
          <p:nvPr/>
        </p:nvGrpSpPr>
        <p:grpSpPr>
          <a:xfrm>
            <a:off x="7282975" y="3519023"/>
            <a:ext cx="1937400" cy="1937400"/>
            <a:chOff x="6992175" y="3100998"/>
            <a:chExt cx="1937400" cy="1937400"/>
          </a:xfrm>
        </p:grpSpPr>
        <p:sp>
          <p:nvSpPr>
            <p:cNvPr id="728" name="Google Shape;728;p34"/>
            <p:cNvSpPr/>
            <p:nvPr/>
          </p:nvSpPr>
          <p:spPr>
            <a:xfrm flipH="1">
              <a:off x="6992175" y="3100998"/>
              <a:ext cx="1937400" cy="19374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29" name="Google Shape;729;p34"/>
            <p:cNvPicPr preferRelativeResize="0"/>
            <p:nvPr/>
          </p:nvPicPr>
          <p:blipFill>
            <a:blip r:embed="rId3">
              <a:alphaModFix/>
            </a:blip>
            <a:stretch>
              <a:fillRect/>
            </a:stretch>
          </p:blipFill>
          <p:spPr>
            <a:xfrm>
              <a:off x="7277725" y="3465750"/>
              <a:ext cx="1366300" cy="1207901"/>
            </a:xfrm>
            <a:prstGeom prst="rect">
              <a:avLst/>
            </a:prstGeom>
            <a:noFill/>
            <a:ln>
              <a:noFill/>
            </a:ln>
          </p:spPr>
        </p:pic>
      </p:grpSp>
      <p:sp>
        <p:nvSpPr>
          <p:cNvPr id="730" name="Google Shape;730;p34"/>
          <p:cNvSpPr txBox="1">
            <a:spLocks noGrp="1"/>
          </p:cNvSpPr>
          <p:nvPr>
            <p:ph type="subTitle" idx="1"/>
          </p:nvPr>
        </p:nvSpPr>
        <p:spPr>
          <a:xfrm>
            <a:off x="104587" y="841800"/>
            <a:ext cx="8934825" cy="3937464"/>
          </a:xfrm>
          <a:prstGeom prst="rect">
            <a:avLst/>
          </a:prstGeom>
        </p:spPr>
        <p:txBody>
          <a:bodyPr spcFirstLastPara="1" wrap="square" lIns="91425" tIns="91425" rIns="91425" bIns="91425" anchor="ctr" anchorCtr="0">
            <a:noAutofit/>
          </a:bodyPr>
          <a:lstStyle/>
          <a:p>
            <a:pPr marL="0" indent="0" algn="just">
              <a:lnSpc>
                <a:spcPct val="150000"/>
              </a:lnSpc>
            </a:pPr>
            <a:endParaRPr lang="en-US" sz="1800" dirty="0">
              <a:solidFill>
                <a:schemeClr val="bg1"/>
              </a:solidFill>
              <a:effectLst/>
              <a:latin typeface="Times New Roman" panose="02020603050405020304" pitchFamily="18" charset="0"/>
              <a:ea typeface="Times New Roman" panose="02020603050405020304" pitchFamily="18" charset="0"/>
            </a:endParaRPr>
          </a:p>
          <a:p>
            <a:pPr marL="0" lvl="0" indent="0" algn="just" rtl="0">
              <a:lnSpc>
                <a:spcPct val="150000"/>
              </a:lnSpc>
              <a:spcBef>
                <a:spcPts val="0"/>
              </a:spcBef>
              <a:spcAft>
                <a:spcPts val="0"/>
              </a:spcAft>
            </a:pPr>
            <a:endParaRPr lang="en-US" sz="1800" b="0" i="0" dirty="0">
              <a:solidFill>
                <a:schemeClr val="bg1"/>
              </a:solidFill>
              <a:effectLst/>
              <a:latin typeface="Times New Roman" panose="02020603050405020304" pitchFamily="18" charset="0"/>
              <a:cs typeface="Times New Roman" panose="02020603050405020304" pitchFamily="18" charset="0"/>
            </a:endParaRPr>
          </a:p>
        </p:txBody>
      </p:sp>
      <p:sp>
        <p:nvSpPr>
          <p:cNvPr id="2" name="Google Shape;730;p34">
            <a:extLst>
              <a:ext uri="{FF2B5EF4-FFF2-40B4-BE49-F238E27FC236}">
                <a16:creationId xmlns:a16="http://schemas.microsoft.com/office/drawing/2014/main" id="{28FFBACE-B3B5-B4BC-E443-1941D8C65795}"/>
              </a:ext>
            </a:extLst>
          </p:cNvPr>
          <p:cNvSpPr txBox="1">
            <a:spLocks/>
          </p:cNvSpPr>
          <p:nvPr/>
        </p:nvSpPr>
        <p:spPr>
          <a:xfrm>
            <a:off x="370490" y="2097024"/>
            <a:ext cx="8481848" cy="239069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lt1"/>
              </a:buClr>
              <a:buSzPts val="1400"/>
              <a:buFont typeface="Anaheim"/>
              <a:buNone/>
              <a:defRPr sz="1800" b="0" i="0" u="none" strike="noStrike" cap="none">
                <a:solidFill>
                  <a:schemeClr val="lt1"/>
                </a:solidFill>
                <a:latin typeface="Anaheim"/>
                <a:ea typeface="Anaheim"/>
                <a:cs typeface="Anaheim"/>
                <a:sym typeface="Anaheim"/>
              </a:defRPr>
            </a:lvl1pPr>
            <a:lvl2pPr marL="914400" marR="0" lvl="1" indent="-317500" algn="ctr" rtl="0">
              <a:lnSpc>
                <a:spcPct val="100000"/>
              </a:lnSpc>
              <a:spcBef>
                <a:spcPts val="160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2pPr>
            <a:lvl3pPr marL="1371600" marR="0" lvl="2" indent="-317500" algn="ctr" rtl="0">
              <a:lnSpc>
                <a:spcPct val="100000"/>
              </a:lnSpc>
              <a:spcBef>
                <a:spcPts val="160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3pPr>
            <a:lvl4pPr marL="1828800" marR="0" lvl="3" indent="-317500" algn="ctr" rtl="0">
              <a:lnSpc>
                <a:spcPct val="100000"/>
              </a:lnSpc>
              <a:spcBef>
                <a:spcPts val="160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4pPr>
            <a:lvl5pPr marL="2286000" marR="0" lvl="4" indent="-317500" algn="ctr" rtl="0">
              <a:lnSpc>
                <a:spcPct val="100000"/>
              </a:lnSpc>
              <a:spcBef>
                <a:spcPts val="160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5pPr>
            <a:lvl6pPr marL="2743200" marR="0" lvl="5" indent="-317500" algn="ctr" rtl="0">
              <a:lnSpc>
                <a:spcPct val="100000"/>
              </a:lnSpc>
              <a:spcBef>
                <a:spcPts val="160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6pPr>
            <a:lvl7pPr marL="3200400" marR="0" lvl="6" indent="-317500" algn="ctr" rtl="0">
              <a:lnSpc>
                <a:spcPct val="100000"/>
              </a:lnSpc>
              <a:spcBef>
                <a:spcPts val="160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7pPr>
            <a:lvl8pPr marL="3657600" marR="0" lvl="7" indent="-317500" algn="ctr" rtl="0">
              <a:lnSpc>
                <a:spcPct val="100000"/>
              </a:lnSpc>
              <a:spcBef>
                <a:spcPts val="160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8pPr>
            <a:lvl9pPr marL="4114800" marR="0" lvl="8" indent="-317500" algn="ctr" rtl="0">
              <a:lnSpc>
                <a:spcPct val="100000"/>
              </a:lnSpc>
              <a:spcBef>
                <a:spcPts val="1600"/>
              </a:spcBef>
              <a:spcAft>
                <a:spcPts val="1600"/>
              </a:spcAft>
              <a:buClr>
                <a:schemeClr val="lt1"/>
              </a:buClr>
              <a:buSzPts val="1400"/>
              <a:buFont typeface="Anaheim"/>
              <a:buNone/>
              <a:defRPr sz="1400" b="0" i="0" u="none" strike="noStrike" cap="none">
                <a:solidFill>
                  <a:schemeClr val="lt1"/>
                </a:solidFill>
                <a:latin typeface="Anaheim"/>
                <a:ea typeface="Anaheim"/>
                <a:cs typeface="Anaheim"/>
                <a:sym typeface="Anaheim"/>
              </a:defRPr>
            </a:lvl9pPr>
          </a:lstStyle>
          <a:p>
            <a:pPr marL="0" indent="0" algn="just">
              <a:lnSpc>
                <a:spcPct val="150000"/>
              </a:lnSpc>
            </a:pPr>
            <a:r>
              <a:rPr lang="en-US" sz="2000" dirty="0">
                <a:solidFill>
                  <a:schemeClr val="accent1"/>
                </a:solidFill>
                <a:latin typeface="Times New Roman" panose="02020603050405020304" pitchFamily="18" charset="0"/>
                <a:ea typeface="Times New Roman" panose="02020603050405020304" pitchFamily="18" charset="0"/>
              </a:rPr>
              <a:t>    </a:t>
            </a:r>
          </a:p>
          <a:p>
            <a:pPr marL="0" indent="0" algn="just">
              <a:lnSpc>
                <a:spcPct val="150000"/>
              </a:lnSpc>
            </a:pPr>
            <a:r>
              <a:rPr lang="en-US" sz="2000" dirty="0">
                <a:solidFill>
                  <a:schemeClr val="accent1"/>
                </a:solidFill>
                <a:latin typeface="Times New Roman" panose="02020603050405020304" pitchFamily="18" charset="0"/>
                <a:ea typeface="Times New Roman" panose="02020603050405020304" pitchFamily="18" charset="0"/>
              </a:rPr>
              <a:t>     DECISION TREE</a:t>
            </a:r>
            <a:endParaRPr lang="en-US" dirty="0">
              <a:latin typeface="Times New Roman" panose="02020603050405020304" pitchFamily="18" charset="0"/>
              <a:ea typeface="Times New Roman" panose="02020603050405020304" pitchFamily="18" charset="0"/>
            </a:endParaRPr>
          </a:p>
          <a:p>
            <a:pPr marL="342900" lvl="0" indent="-342900" algn="just">
              <a:lnSpc>
                <a:spcPct val="150000"/>
              </a:lnSpc>
              <a:buSzPts val="1000"/>
              <a:buFont typeface="Wingdings" panose="05000000000000000000" pitchFamily="2" charset="2"/>
              <a:buChar char="Ø"/>
              <a:tabLst>
                <a:tab pos="457200" algn="l"/>
              </a:tabLst>
            </a:pPr>
            <a:r>
              <a:rPr lang="en-IN" sz="1800" dirty="0">
                <a:effectLst/>
                <a:latin typeface="Times New Roman" panose="02020603050405020304" pitchFamily="18" charset="0"/>
                <a:ea typeface="Times New Roman" panose="02020603050405020304" pitchFamily="18" charset="0"/>
              </a:rPr>
              <a:t>In a decision tree, which resembles a flowchart, an inner node represents a variable (or a feature) of the dataset, a tree branch indicates a decision rule, and every leaf node indicates the outcome of the specific decision. </a:t>
            </a:r>
          </a:p>
          <a:p>
            <a:pPr marL="342900" lvl="0" indent="-342900" algn="just">
              <a:lnSpc>
                <a:spcPct val="150000"/>
              </a:lnSpc>
              <a:buSzPts val="1000"/>
              <a:buFont typeface="Wingdings" panose="05000000000000000000" pitchFamily="2" charset="2"/>
              <a:buChar char="Ø"/>
              <a:tabLst>
                <a:tab pos="457200" algn="l"/>
              </a:tabLst>
            </a:pPr>
            <a:r>
              <a:rPr lang="en-IN" sz="1800" dirty="0">
                <a:effectLst/>
                <a:latin typeface="Times New Roman" panose="02020603050405020304" pitchFamily="18" charset="0"/>
                <a:ea typeface="Times New Roman" panose="02020603050405020304" pitchFamily="18" charset="0"/>
              </a:rPr>
              <a:t>The first node from the top of a decision tree diagram is the root node. We can split up data based on the attribute values that correspond to the independent characteristics.</a:t>
            </a:r>
          </a:p>
          <a:p>
            <a:pPr marL="342900" lvl="0" indent="-342900" algn="just">
              <a:lnSpc>
                <a:spcPct val="150000"/>
              </a:lnSpc>
              <a:buSzPts val="1000"/>
              <a:buFont typeface="Wingdings" panose="05000000000000000000" pitchFamily="2" charset="2"/>
              <a:buChar char="Ø"/>
              <a:tabLst>
                <a:tab pos="457200" algn="l"/>
              </a:tabLst>
            </a:pPr>
            <a:r>
              <a:rPr lang="en-IN" sz="1800" dirty="0">
                <a:effectLst/>
                <a:latin typeface="Times New Roman" panose="02020603050405020304" pitchFamily="18" charset="0"/>
                <a:ea typeface="Times New Roman" panose="02020603050405020304" pitchFamily="18" charset="0"/>
              </a:rPr>
              <a:t>The recursive partitioning method is for the division of a tree into distinct elements. </a:t>
            </a:r>
          </a:p>
          <a:p>
            <a:pPr marL="342900" lvl="0" indent="-342900" algn="just">
              <a:lnSpc>
                <a:spcPct val="150000"/>
              </a:lnSpc>
              <a:buSzPts val="1000"/>
              <a:buFont typeface="Wingdings" panose="05000000000000000000" pitchFamily="2" charset="2"/>
              <a:buChar char="Ø"/>
              <a:tabLst>
                <a:tab pos="457200" algn="l"/>
              </a:tabLst>
            </a:pPr>
            <a:r>
              <a:rPr lang="en-IN" sz="1800" dirty="0">
                <a:effectLst/>
                <a:latin typeface="Times New Roman" panose="02020603050405020304" pitchFamily="18" charset="0"/>
                <a:ea typeface="Times New Roman" panose="02020603050405020304" pitchFamily="18" charset="0"/>
              </a:rPr>
              <a:t>Making decisions is aided by this decision tree's comprehensive structure, which looks like a flowchart. </a:t>
            </a:r>
          </a:p>
          <a:p>
            <a:pPr marL="0" lvl="0" indent="0" algn="just">
              <a:lnSpc>
                <a:spcPct val="150000"/>
              </a:lnSpc>
              <a:buSzPts val="1000"/>
              <a:tabLst>
                <a:tab pos="457200" algn="l"/>
              </a:tabLst>
            </a:pPr>
            <a:r>
              <a:rPr lang="en-IN" b="1" dirty="0">
                <a:solidFill>
                  <a:srgbClr val="FFFF00"/>
                </a:solidFill>
                <a:latin typeface="Times New Roman" panose="02020603050405020304" pitchFamily="18" charset="0"/>
                <a:ea typeface="Times New Roman" panose="02020603050405020304" pitchFamily="18" charset="0"/>
              </a:rPr>
              <a:t>                                                         </a:t>
            </a:r>
            <a:r>
              <a:rPr lang="en-US" b="1" dirty="0">
                <a:solidFill>
                  <a:srgbClr val="FFFF00"/>
                </a:solidFill>
                <a:effectLst/>
                <a:latin typeface="Times New Roman" panose="02020603050405020304" pitchFamily="18" charset="0"/>
                <a:ea typeface="Times New Roman" panose="02020603050405020304" pitchFamily="18" charset="0"/>
              </a:rPr>
              <a:t>RESULT: 91% </a:t>
            </a:r>
            <a:endParaRPr lang="en-IN" dirty="0">
              <a:solidFill>
                <a:schemeClr val="bg1"/>
              </a:solidFill>
              <a:effectLst/>
              <a:latin typeface="Times New Roman" panose="02020603050405020304" pitchFamily="18" charset="0"/>
              <a:ea typeface="Times New Roman" panose="02020603050405020304" pitchFamily="18" charset="0"/>
            </a:endParaRPr>
          </a:p>
          <a:p>
            <a:pPr marL="0" indent="0" algn="l">
              <a:lnSpc>
                <a:spcPct val="150000"/>
              </a:lnSpc>
            </a:pPr>
            <a:endParaRPr lang="en-IN" dirty="0">
              <a:solidFill>
                <a:schemeClr val="bg1"/>
              </a:solidFill>
              <a:latin typeface="Times New Roman" panose="02020603050405020304" pitchFamily="18" charset="0"/>
              <a:ea typeface="Times New Roman" panose="02020603050405020304" pitchFamily="18" charset="0"/>
            </a:endParaRPr>
          </a:p>
          <a:p>
            <a:pPr marL="0" indent="0" algn="l">
              <a:lnSpc>
                <a:spcPct val="150000"/>
              </a:lnSpc>
            </a:pPr>
            <a:endParaRPr lang="en-IN" sz="1800" dirty="0">
              <a:solidFill>
                <a:schemeClr val="bg1"/>
              </a:solidFill>
              <a:effectLst/>
              <a:latin typeface="Times New Roman" panose="02020603050405020304" pitchFamily="18" charset="0"/>
              <a:ea typeface="Times New Roman" panose="02020603050405020304" pitchFamily="18" charset="0"/>
            </a:endParaRPr>
          </a:p>
          <a:p>
            <a:pPr marL="285750" indent="-285750" algn="l">
              <a:lnSpc>
                <a:spcPct val="150000"/>
              </a:lnSpc>
              <a:buFont typeface="Wingdings" panose="05000000000000000000" pitchFamily="2" charset="2"/>
              <a:buChar char="Ø"/>
            </a:pPr>
            <a:endParaRPr lang="en-IN" b="1" dirty="0">
              <a:solidFill>
                <a:srgbClr val="FFFF00"/>
              </a:solidFill>
              <a:latin typeface="Times New Roman" panose="02020603050405020304" pitchFamily="18" charset="0"/>
              <a:ea typeface="Times New Roman" panose="02020603050405020304" pitchFamily="18" charset="0"/>
            </a:endParaRPr>
          </a:p>
          <a:p>
            <a:pPr marL="0" indent="0" algn="just">
              <a:lnSpc>
                <a:spcPct val="150000"/>
              </a:lnSpc>
            </a:pPr>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2147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grpSp>
        <p:nvGrpSpPr>
          <p:cNvPr id="727" name="Google Shape;727;p34"/>
          <p:cNvGrpSpPr/>
          <p:nvPr/>
        </p:nvGrpSpPr>
        <p:grpSpPr>
          <a:xfrm>
            <a:off x="7282975" y="3519023"/>
            <a:ext cx="1937400" cy="1937400"/>
            <a:chOff x="6992175" y="3100998"/>
            <a:chExt cx="1937400" cy="1937400"/>
          </a:xfrm>
        </p:grpSpPr>
        <p:sp>
          <p:nvSpPr>
            <p:cNvPr id="728" name="Google Shape;728;p34"/>
            <p:cNvSpPr/>
            <p:nvPr/>
          </p:nvSpPr>
          <p:spPr>
            <a:xfrm flipH="1">
              <a:off x="6992175" y="3100998"/>
              <a:ext cx="1937400" cy="19374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29" name="Google Shape;729;p34"/>
            <p:cNvPicPr preferRelativeResize="0"/>
            <p:nvPr/>
          </p:nvPicPr>
          <p:blipFill>
            <a:blip r:embed="rId3">
              <a:alphaModFix/>
            </a:blip>
            <a:stretch>
              <a:fillRect/>
            </a:stretch>
          </p:blipFill>
          <p:spPr>
            <a:xfrm>
              <a:off x="7277725" y="3465750"/>
              <a:ext cx="1366300" cy="1207901"/>
            </a:xfrm>
            <a:prstGeom prst="rect">
              <a:avLst/>
            </a:prstGeom>
            <a:noFill/>
            <a:ln>
              <a:noFill/>
            </a:ln>
          </p:spPr>
        </p:pic>
      </p:grpSp>
      <p:sp>
        <p:nvSpPr>
          <p:cNvPr id="730" name="Google Shape;730;p34"/>
          <p:cNvSpPr txBox="1">
            <a:spLocks noGrp="1"/>
          </p:cNvSpPr>
          <p:nvPr>
            <p:ph type="subTitle" idx="1"/>
          </p:nvPr>
        </p:nvSpPr>
        <p:spPr>
          <a:xfrm>
            <a:off x="104587" y="841800"/>
            <a:ext cx="8934825" cy="3937464"/>
          </a:xfrm>
          <a:prstGeom prst="rect">
            <a:avLst/>
          </a:prstGeom>
        </p:spPr>
        <p:txBody>
          <a:bodyPr spcFirstLastPara="1" wrap="square" lIns="91425" tIns="91425" rIns="91425" bIns="91425" anchor="ctr" anchorCtr="0">
            <a:noAutofit/>
          </a:bodyPr>
          <a:lstStyle/>
          <a:p>
            <a:pPr marL="0" indent="0" algn="just">
              <a:lnSpc>
                <a:spcPct val="150000"/>
              </a:lnSpc>
            </a:pPr>
            <a:endParaRPr lang="en-US" sz="1800" dirty="0">
              <a:solidFill>
                <a:schemeClr val="bg1"/>
              </a:solidFill>
              <a:effectLst/>
              <a:latin typeface="Times New Roman" panose="02020603050405020304" pitchFamily="18" charset="0"/>
              <a:ea typeface="Times New Roman" panose="02020603050405020304" pitchFamily="18" charset="0"/>
            </a:endParaRPr>
          </a:p>
          <a:p>
            <a:pPr marL="0" lvl="0" indent="0" algn="just" rtl="0">
              <a:lnSpc>
                <a:spcPct val="150000"/>
              </a:lnSpc>
              <a:spcBef>
                <a:spcPts val="0"/>
              </a:spcBef>
              <a:spcAft>
                <a:spcPts val="0"/>
              </a:spcAft>
            </a:pPr>
            <a:endParaRPr lang="en-US" sz="1800" b="0" i="0" dirty="0">
              <a:solidFill>
                <a:schemeClr val="bg1"/>
              </a:solidFill>
              <a:effectLst/>
              <a:latin typeface="Times New Roman" panose="02020603050405020304" pitchFamily="18" charset="0"/>
              <a:cs typeface="Times New Roman" panose="02020603050405020304" pitchFamily="18" charset="0"/>
            </a:endParaRPr>
          </a:p>
        </p:txBody>
      </p:sp>
      <p:sp>
        <p:nvSpPr>
          <p:cNvPr id="2" name="Google Shape;730;p34">
            <a:extLst>
              <a:ext uri="{FF2B5EF4-FFF2-40B4-BE49-F238E27FC236}">
                <a16:creationId xmlns:a16="http://schemas.microsoft.com/office/drawing/2014/main" id="{28FFBACE-B3B5-B4BC-E443-1941D8C65795}"/>
              </a:ext>
            </a:extLst>
          </p:cNvPr>
          <p:cNvSpPr txBox="1">
            <a:spLocks/>
          </p:cNvSpPr>
          <p:nvPr/>
        </p:nvSpPr>
        <p:spPr>
          <a:xfrm>
            <a:off x="402020" y="2097024"/>
            <a:ext cx="8127125" cy="239069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lt1"/>
              </a:buClr>
              <a:buSzPts val="1400"/>
              <a:buFont typeface="Anaheim"/>
              <a:buNone/>
              <a:defRPr sz="1800" b="0" i="0" u="none" strike="noStrike" cap="none">
                <a:solidFill>
                  <a:schemeClr val="lt1"/>
                </a:solidFill>
                <a:latin typeface="Anaheim"/>
                <a:ea typeface="Anaheim"/>
                <a:cs typeface="Anaheim"/>
                <a:sym typeface="Anaheim"/>
              </a:defRPr>
            </a:lvl1pPr>
            <a:lvl2pPr marL="914400" marR="0" lvl="1" indent="-317500" algn="ctr" rtl="0">
              <a:lnSpc>
                <a:spcPct val="100000"/>
              </a:lnSpc>
              <a:spcBef>
                <a:spcPts val="160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2pPr>
            <a:lvl3pPr marL="1371600" marR="0" lvl="2" indent="-317500" algn="ctr" rtl="0">
              <a:lnSpc>
                <a:spcPct val="100000"/>
              </a:lnSpc>
              <a:spcBef>
                <a:spcPts val="160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3pPr>
            <a:lvl4pPr marL="1828800" marR="0" lvl="3" indent="-317500" algn="ctr" rtl="0">
              <a:lnSpc>
                <a:spcPct val="100000"/>
              </a:lnSpc>
              <a:spcBef>
                <a:spcPts val="160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4pPr>
            <a:lvl5pPr marL="2286000" marR="0" lvl="4" indent="-317500" algn="ctr" rtl="0">
              <a:lnSpc>
                <a:spcPct val="100000"/>
              </a:lnSpc>
              <a:spcBef>
                <a:spcPts val="160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5pPr>
            <a:lvl6pPr marL="2743200" marR="0" lvl="5" indent="-317500" algn="ctr" rtl="0">
              <a:lnSpc>
                <a:spcPct val="100000"/>
              </a:lnSpc>
              <a:spcBef>
                <a:spcPts val="160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6pPr>
            <a:lvl7pPr marL="3200400" marR="0" lvl="6" indent="-317500" algn="ctr" rtl="0">
              <a:lnSpc>
                <a:spcPct val="100000"/>
              </a:lnSpc>
              <a:spcBef>
                <a:spcPts val="160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7pPr>
            <a:lvl8pPr marL="3657600" marR="0" lvl="7" indent="-317500" algn="ctr" rtl="0">
              <a:lnSpc>
                <a:spcPct val="100000"/>
              </a:lnSpc>
              <a:spcBef>
                <a:spcPts val="160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8pPr>
            <a:lvl9pPr marL="4114800" marR="0" lvl="8" indent="-317500" algn="ctr" rtl="0">
              <a:lnSpc>
                <a:spcPct val="100000"/>
              </a:lnSpc>
              <a:spcBef>
                <a:spcPts val="1600"/>
              </a:spcBef>
              <a:spcAft>
                <a:spcPts val="1600"/>
              </a:spcAft>
              <a:buClr>
                <a:schemeClr val="lt1"/>
              </a:buClr>
              <a:buSzPts val="1400"/>
              <a:buFont typeface="Anaheim"/>
              <a:buNone/>
              <a:defRPr sz="1400" b="0" i="0" u="none" strike="noStrike" cap="none">
                <a:solidFill>
                  <a:schemeClr val="lt1"/>
                </a:solidFill>
                <a:latin typeface="Anaheim"/>
                <a:ea typeface="Anaheim"/>
                <a:cs typeface="Anaheim"/>
                <a:sym typeface="Anaheim"/>
              </a:defRPr>
            </a:lvl9pPr>
          </a:lstStyle>
          <a:p>
            <a:pPr marL="0" indent="0" algn="just">
              <a:lnSpc>
                <a:spcPct val="150000"/>
              </a:lnSpc>
            </a:pPr>
            <a:r>
              <a:rPr lang="en-US" sz="2000" dirty="0">
                <a:solidFill>
                  <a:schemeClr val="accent1"/>
                </a:solidFill>
                <a:latin typeface="Times New Roman" panose="02020603050405020304" pitchFamily="18" charset="0"/>
                <a:ea typeface="Times New Roman" panose="02020603050405020304" pitchFamily="18" charset="0"/>
              </a:rPr>
              <a:t>     </a:t>
            </a:r>
          </a:p>
          <a:p>
            <a:pPr marL="0" indent="0" algn="just">
              <a:lnSpc>
                <a:spcPct val="150000"/>
              </a:lnSpc>
            </a:pPr>
            <a:r>
              <a:rPr lang="en-US" sz="2000" dirty="0">
                <a:solidFill>
                  <a:schemeClr val="accent1"/>
                </a:solidFill>
                <a:latin typeface="Times New Roman" panose="02020603050405020304" pitchFamily="18" charset="0"/>
                <a:ea typeface="Times New Roman" panose="02020603050405020304" pitchFamily="18" charset="0"/>
              </a:rPr>
              <a:t>     RANDOM FOREST</a:t>
            </a:r>
            <a:endParaRPr lang="en-US" dirty="0">
              <a:latin typeface="Times New Roman" panose="02020603050405020304" pitchFamily="18" charset="0"/>
              <a:ea typeface="Times New Roman" panose="02020603050405020304" pitchFamily="18" charset="0"/>
            </a:endParaRPr>
          </a:p>
          <a:p>
            <a:pPr marL="342900" lvl="0" indent="-342900" algn="just">
              <a:lnSpc>
                <a:spcPct val="150000"/>
              </a:lnSpc>
              <a:buFont typeface="Wingdings" panose="05000000000000000000" pitchFamily="2" charset="2"/>
              <a:buChar char="Ø"/>
            </a:pPr>
            <a:r>
              <a:rPr lang="en-IN" sz="1800" dirty="0">
                <a:effectLst/>
                <a:latin typeface="Times New Roman" panose="02020603050405020304" pitchFamily="18" charset="0"/>
                <a:ea typeface="Times New Roman" panose="02020603050405020304" pitchFamily="18" charset="0"/>
              </a:rPr>
              <a:t>Random Forest is a popular machine learning algorithm that belongs to the supervised learning technique. It can be used for both Classification and Regression problems in ML. It is based on the concept of </a:t>
            </a:r>
            <a:r>
              <a:rPr lang="en-IN" sz="1800" b="1" dirty="0">
                <a:effectLst/>
                <a:latin typeface="Times New Roman" panose="02020603050405020304" pitchFamily="18" charset="0"/>
                <a:ea typeface="Times New Roman" panose="02020603050405020304" pitchFamily="18" charset="0"/>
              </a:rPr>
              <a:t>ensemble learning,</a:t>
            </a:r>
            <a:r>
              <a:rPr lang="en-IN" sz="1800" dirty="0">
                <a:effectLst/>
                <a:latin typeface="Times New Roman" panose="02020603050405020304" pitchFamily="18" charset="0"/>
                <a:ea typeface="Times New Roman" panose="02020603050405020304" pitchFamily="18" charset="0"/>
              </a:rPr>
              <a:t> which is a process of combining multiple classifiers to solve a complex problem and to improve the performance of the model.</a:t>
            </a:r>
          </a:p>
          <a:p>
            <a:pPr marL="342900" lvl="0" indent="-342900" algn="just">
              <a:lnSpc>
                <a:spcPct val="150000"/>
              </a:lnSpc>
              <a:buFont typeface="Wingdings" panose="05000000000000000000" pitchFamily="2" charset="2"/>
              <a:buChar char="Ø"/>
            </a:pPr>
            <a:r>
              <a:rPr lang="en-IN" sz="1800" dirty="0">
                <a:effectLst/>
                <a:latin typeface="Times New Roman" panose="02020603050405020304" pitchFamily="18" charset="0"/>
                <a:ea typeface="Times New Roman" panose="02020603050405020304" pitchFamily="18" charset="0"/>
              </a:rPr>
              <a:t>As the name suggests, "Random Forest is a classifier that contains a number of decision trees on various subsets of the given dataset and takes the average to improve the predictive accuracy of that dataset.“</a:t>
            </a:r>
          </a:p>
          <a:p>
            <a:pPr marL="0" lvl="0" indent="0" algn="just">
              <a:lnSpc>
                <a:spcPct val="150000"/>
              </a:lnSpc>
            </a:pPr>
            <a:r>
              <a:rPr lang="en-US" b="1" dirty="0">
                <a:solidFill>
                  <a:srgbClr val="FFFF00"/>
                </a:solidFill>
                <a:effectLst/>
                <a:latin typeface="Times New Roman" panose="02020603050405020304" pitchFamily="18" charset="0"/>
                <a:ea typeface="Times New Roman" panose="02020603050405020304" pitchFamily="18" charset="0"/>
              </a:rPr>
              <a:t>                                                        RESULT: 94.84% </a:t>
            </a:r>
            <a:endParaRPr lang="en-IN" dirty="0">
              <a:solidFill>
                <a:schemeClr val="bg1"/>
              </a:solidFill>
              <a:effectLst/>
              <a:latin typeface="Times New Roman" panose="02020603050405020304" pitchFamily="18" charset="0"/>
              <a:ea typeface="Times New Roman" panose="02020603050405020304" pitchFamily="18" charset="0"/>
            </a:endParaRPr>
          </a:p>
          <a:p>
            <a:pPr marL="0" indent="0" algn="l">
              <a:lnSpc>
                <a:spcPct val="150000"/>
              </a:lnSpc>
            </a:pPr>
            <a:endParaRPr lang="en-IN" dirty="0">
              <a:solidFill>
                <a:schemeClr val="bg1"/>
              </a:solidFill>
              <a:latin typeface="Times New Roman" panose="02020603050405020304" pitchFamily="18" charset="0"/>
              <a:ea typeface="Times New Roman" panose="02020603050405020304" pitchFamily="18" charset="0"/>
            </a:endParaRPr>
          </a:p>
          <a:p>
            <a:pPr marL="0" indent="0" algn="l">
              <a:lnSpc>
                <a:spcPct val="150000"/>
              </a:lnSpc>
            </a:pPr>
            <a:endParaRPr lang="en-IN" sz="1800" dirty="0">
              <a:solidFill>
                <a:schemeClr val="bg1"/>
              </a:solidFill>
              <a:effectLst/>
              <a:latin typeface="Times New Roman" panose="02020603050405020304" pitchFamily="18" charset="0"/>
              <a:ea typeface="Times New Roman" panose="02020603050405020304" pitchFamily="18" charset="0"/>
            </a:endParaRPr>
          </a:p>
          <a:p>
            <a:pPr marL="285750" indent="-285750" algn="l">
              <a:lnSpc>
                <a:spcPct val="150000"/>
              </a:lnSpc>
              <a:buFont typeface="Wingdings" panose="05000000000000000000" pitchFamily="2" charset="2"/>
              <a:buChar char="Ø"/>
            </a:pPr>
            <a:endParaRPr lang="en-IN" b="1" dirty="0">
              <a:solidFill>
                <a:srgbClr val="FFFF00"/>
              </a:solidFill>
              <a:latin typeface="Times New Roman" panose="02020603050405020304" pitchFamily="18" charset="0"/>
              <a:ea typeface="Times New Roman" panose="02020603050405020304" pitchFamily="18" charset="0"/>
            </a:endParaRPr>
          </a:p>
          <a:p>
            <a:pPr marL="0" indent="0" algn="just">
              <a:lnSpc>
                <a:spcPct val="150000"/>
              </a:lnSpc>
            </a:pPr>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4903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grpSp>
        <p:nvGrpSpPr>
          <p:cNvPr id="727" name="Google Shape;727;p34"/>
          <p:cNvGrpSpPr/>
          <p:nvPr/>
        </p:nvGrpSpPr>
        <p:grpSpPr>
          <a:xfrm>
            <a:off x="7282975" y="3519023"/>
            <a:ext cx="1937400" cy="1937400"/>
            <a:chOff x="6992175" y="3100998"/>
            <a:chExt cx="1937400" cy="1937400"/>
          </a:xfrm>
        </p:grpSpPr>
        <p:sp>
          <p:nvSpPr>
            <p:cNvPr id="728" name="Google Shape;728;p34"/>
            <p:cNvSpPr/>
            <p:nvPr/>
          </p:nvSpPr>
          <p:spPr>
            <a:xfrm flipH="1">
              <a:off x="6992175" y="3100998"/>
              <a:ext cx="1937400" cy="19374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29" name="Google Shape;729;p34"/>
            <p:cNvPicPr preferRelativeResize="0"/>
            <p:nvPr/>
          </p:nvPicPr>
          <p:blipFill>
            <a:blip r:embed="rId3">
              <a:alphaModFix/>
            </a:blip>
            <a:stretch>
              <a:fillRect/>
            </a:stretch>
          </p:blipFill>
          <p:spPr>
            <a:xfrm>
              <a:off x="7277725" y="3465750"/>
              <a:ext cx="1366300" cy="1207901"/>
            </a:xfrm>
            <a:prstGeom prst="rect">
              <a:avLst/>
            </a:prstGeom>
            <a:noFill/>
            <a:ln>
              <a:noFill/>
            </a:ln>
          </p:spPr>
        </p:pic>
      </p:grpSp>
      <p:sp>
        <p:nvSpPr>
          <p:cNvPr id="730" name="Google Shape;730;p34"/>
          <p:cNvSpPr txBox="1">
            <a:spLocks noGrp="1"/>
          </p:cNvSpPr>
          <p:nvPr>
            <p:ph type="subTitle" idx="1"/>
          </p:nvPr>
        </p:nvSpPr>
        <p:spPr>
          <a:xfrm>
            <a:off x="104587" y="841800"/>
            <a:ext cx="8934825" cy="3937464"/>
          </a:xfrm>
          <a:prstGeom prst="rect">
            <a:avLst/>
          </a:prstGeom>
        </p:spPr>
        <p:txBody>
          <a:bodyPr spcFirstLastPara="1" wrap="square" lIns="91425" tIns="91425" rIns="91425" bIns="91425" anchor="ctr" anchorCtr="0">
            <a:noAutofit/>
          </a:bodyPr>
          <a:lstStyle/>
          <a:p>
            <a:pPr marL="0" indent="0" algn="just">
              <a:lnSpc>
                <a:spcPct val="150000"/>
              </a:lnSpc>
            </a:pPr>
            <a:endParaRPr lang="en-US" sz="1800" dirty="0">
              <a:solidFill>
                <a:schemeClr val="bg1"/>
              </a:solidFill>
              <a:effectLst/>
              <a:latin typeface="Times New Roman" panose="02020603050405020304" pitchFamily="18" charset="0"/>
              <a:ea typeface="Times New Roman" panose="02020603050405020304" pitchFamily="18" charset="0"/>
            </a:endParaRPr>
          </a:p>
          <a:p>
            <a:pPr marL="0" lvl="0" indent="0" algn="just" rtl="0">
              <a:lnSpc>
                <a:spcPct val="150000"/>
              </a:lnSpc>
              <a:spcBef>
                <a:spcPts val="0"/>
              </a:spcBef>
              <a:spcAft>
                <a:spcPts val="0"/>
              </a:spcAft>
            </a:pPr>
            <a:endParaRPr lang="en-US" sz="1800" b="0" i="0" dirty="0">
              <a:solidFill>
                <a:schemeClr val="bg1"/>
              </a:solidFill>
              <a:effectLst/>
              <a:latin typeface="Times New Roman" panose="02020603050405020304" pitchFamily="18" charset="0"/>
              <a:cs typeface="Times New Roman" panose="02020603050405020304" pitchFamily="18" charset="0"/>
            </a:endParaRPr>
          </a:p>
        </p:txBody>
      </p:sp>
      <p:sp>
        <p:nvSpPr>
          <p:cNvPr id="2" name="Google Shape;730;p34">
            <a:extLst>
              <a:ext uri="{FF2B5EF4-FFF2-40B4-BE49-F238E27FC236}">
                <a16:creationId xmlns:a16="http://schemas.microsoft.com/office/drawing/2014/main" id="{28FFBACE-B3B5-B4BC-E443-1941D8C65795}"/>
              </a:ext>
            </a:extLst>
          </p:cNvPr>
          <p:cNvSpPr txBox="1">
            <a:spLocks/>
          </p:cNvSpPr>
          <p:nvPr/>
        </p:nvSpPr>
        <p:spPr>
          <a:xfrm>
            <a:off x="0" y="51824"/>
            <a:ext cx="8934825" cy="382430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lt1"/>
              </a:buClr>
              <a:buSzPts val="1400"/>
              <a:buFont typeface="Anaheim"/>
              <a:buNone/>
              <a:defRPr sz="1800" b="0" i="0" u="none" strike="noStrike" cap="none">
                <a:solidFill>
                  <a:schemeClr val="lt1"/>
                </a:solidFill>
                <a:latin typeface="Anaheim"/>
                <a:ea typeface="Anaheim"/>
                <a:cs typeface="Anaheim"/>
                <a:sym typeface="Anaheim"/>
              </a:defRPr>
            </a:lvl1pPr>
            <a:lvl2pPr marL="914400" marR="0" lvl="1" indent="-317500" algn="ctr" rtl="0">
              <a:lnSpc>
                <a:spcPct val="100000"/>
              </a:lnSpc>
              <a:spcBef>
                <a:spcPts val="160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2pPr>
            <a:lvl3pPr marL="1371600" marR="0" lvl="2" indent="-317500" algn="ctr" rtl="0">
              <a:lnSpc>
                <a:spcPct val="100000"/>
              </a:lnSpc>
              <a:spcBef>
                <a:spcPts val="160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3pPr>
            <a:lvl4pPr marL="1828800" marR="0" lvl="3" indent="-317500" algn="ctr" rtl="0">
              <a:lnSpc>
                <a:spcPct val="100000"/>
              </a:lnSpc>
              <a:spcBef>
                <a:spcPts val="160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4pPr>
            <a:lvl5pPr marL="2286000" marR="0" lvl="4" indent="-317500" algn="ctr" rtl="0">
              <a:lnSpc>
                <a:spcPct val="100000"/>
              </a:lnSpc>
              <a:spcBef>
                <a:spcPts val="160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5pPr>
            <a:lvl6pPr marL="2743200" marR="0" lvl="5" indent="-317500" algn="ctr" rtl="0">
              <a:lnSpc>
                <a:spcPct val="100000"/>
              </a:lnSpc>
              <a:spcBef>
                <a:spcPts val="160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6pPr>
            <a:lvl7pPr marL="3200400" marR="0" lvl="6" indent="-317500" algn="ctr" rtl="0">
              <a:lnSpc>
                <a:spcPct val="100000"/>
              </a:lnSpc>
              <a:spcBef>
                <a:spcPts val="160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7pPr>
            <a:lvl8pPr marL="3657600" marR="0" lvl="7" indent="-317500" algn="ctr" rtl="0">
              <a:lnSpc>
                <a:spcPct val="100000"/>
              </a:lnSpc>
              <a:spcBef>
                <a:spcPts val="160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8pPr>
            <a:lvl9pPr marL="4114800" marR="0" lvl="8" indent="-317500" algn="ctr" rtl="0">
              <a:lnSpc>
                <a:spcPct val="100000"/>
              </a:lnSpc>
              <a:spcBef>
                <a:spcPts val="1600"/>
              </a:spcBef>
              <a:spcAft>
                <a:spcPts val="1600"/>
              </a:spcAft>
              <a:buClr>
                <a:schemeClr val="lt1"/>
              </a:buClr>
              <a:buSzPts val="1400"/>
              <a:buFont typeface="Anaheim"/>
              <a:buNone/>
              <a:defRPr sz="1400" b="0" i="0" u="none" strike="noStrike" cap="none">
                <a:solidFill>
                  <a:schemeClr val="lt1"/>
                </a:solidFill>
                <a:latin typeface="Anaheim"/>
                <a:ea typeface="Anaheim"/>
                <a:cs typeface="Anaheim"/>
                <a:sym typeface="Anaheim"/>
              </a:defRPr>
            </a:lvl9pPr>
          </a:lstStyle>
          <a:p>
            <a:pPr marL="0" indent="0" algn="just">
              <a:lnSpc>
                <a:spcPct val="150000"/>
              </a:lnSpc>
            </a:pPr>
            <a:r>
              <a:rPr lang="en-US" sz="2000" dirty="0">
                <a:solidFill>
                  <a:schemeClr val="accent1"/>
                </a:solidFill>
                <a:latin typeface="Times New Roman" panose="02020603050405020304" pitchFamily="18" charset="0"/>
                <a:ea typeface="Times New Roman" panose="02020603050405020304" pitchFamily="18" charset="0"/>
              </a:rPr>
              <a:t>     </a:t>
            </a:r>
          </a:p>
          <a:p>
            <a:pPr marL="0" indent="0" algn="just">
              <a:lnSpc>
                <a:spcPct val="150000"/>
              </a:lnSpc>
            </a:pPr>
            <a:r>
              <a:rPr lang="en-US" sz="2000" dirty="0">
                <a:solidFill>
                  <a:schemeClr val="accent1"/>
                </a:solidFill>
                <a:latin typeface="Times New Roman" panose="02020603050405020304" pitchFamily="18" charset="0"/>
                <a:ea typeface="Times New Roman" panose="02020603050405020304" pitchFamily="18" charset="0"/>
              </a:rPr>
              <a:t>     RESULT</a:t>
            </a:r>
            <a:endParaRPr lang="en-US" dirty="0">
              <a:latin typeface="Times New Roman" panose="02020603050405020304" pitchFamily="18" charset="0"/>
              <a:ea typeface="Times New Roman" panose="02020603050405020304" pitchFamily="18" charset="0"/>
            </a:endParaRPr>
          </a:p>
          <a:p>
            <a:pPr marL="0" lvl="0" indent="0" algn="just">
              <a:lnSpc>
                <a:spcPct val="150000"/>
              </a:lnSpc>
            </a:pPr>
            <a:r>
              <a:rPr lang="en-US" b="1" dirty="0">
                <a:solidFill>
                  <a:srgbClr val="FFFF00"/>
                </a:solidFill>
                <a:effectLst/>
                <a:latin typeface="Times New Roman" panose="02020603050405020304" pitchFamily="18" charset="0"/>
                <a:ea typeface="Times New Roman" panose="02020603050405020304" pitchFamily="18" charset="0"/>
              </a:rPr>
              <a:t> </a:t>
            </a:r>
            <a:endParaRPr lang="en-IN" dirty="0">
              <a:solidFill>
                <a:schemeClr val="bg1"/>
              </a:solidFill>
              <a:effectLst/>
              <a:latin typeface="Times New Roman" panose="02020603050405020304" pitchFamily="18" charset="0"/>
              <a:ea typeface="Times New Roman" panose="02020603050405020304" pitchFamily="18" charset="0"/>
            </a:endParaRPr>
          </a:p>
          <a:p>
            <a:pPr marL="0" indent="0" algn="l">
              <a:lnSpc>
                <a:spcPct val="150000"/>
              </a:lnSpc>
            </a:pPr>
            <a:endParaRPr lang="en-IN" dirty="0">
              <a:solidFill>
                <a:schemeClr val="bg1"/>
              </a:solidFill>
              <a:latin typeface="Times New Roman" panose="02020603050405020304" pitchFamily="18" charset="0"/>
              <a:ea typeface="Times New Roman" panose="02020603050405020304" pitchFamily="18" charset="0"/>
            </a:endParaRPr>
          </a:p>
          <a:p>
            <a:pPr marL="0" indent="0" algn="l">
              <a:lnSpc>
                <a:spcPct val="150000"/>
              </a:lnSpc>
            </a:pPr>
            <a:endParaRPr lang="en-IN" sz="1800" dirty="0">
              <a:solidFill>
                <a:schemeClr val="bg1"/>
              </a:solidFill>
              <a:effectLst/>
              <a:latin typeface="Times New Roman" panose="02020603050405020304" pitchFamily="18" charset="0"/>
              <a:ea typeface="Times New Roman" panose="02020603050405020304" pitchFamily="18" charset="0"/>
            </a:endParaRPr>
          </a:p>
          <a:p>
            <a:pPr marL="285750" indent="-285750" algn="l">
              <a:lnSpc>
                <a:spcPct val="150000"/>
              </a:lnSpc>
              <a:buFont typeface="Wingdings" panose="05000000000000000000" pitchFamily="2" charset="2"/>
              <a:buChar char="Ø"/>
            </a:pPr>
            <a:endParaRPr lang="en-IN" b="1" dirty="0">
              <a:solidFill>
                <a:srgbClr val="FFFF00"/>
              </a:solidFill>
              <a:latin typeface="Times New Roman" panose="02020603050405020304" pitchFamily="18" charset="0"/>
              <a:ea typeface="Times New Roman" panose="02020603050405020304" pitchFamily="18" charset="0"/>
            </a:endParaRPr>
          </a:p>
          <a:p>
            <a:pPr marL="0" indent="0" algn="just">
              <a:lnSpc>
                <a:spcPct val="150000"/>
              </a:lnSpc>
            </a:pPr>
            <a:endParaRPr lang="en-US" dirty="0">
              <a:solidFill>
                <a:schemeClr val="bg1"/>
              </a:solidFill>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197C4BD5-D2C6-9A88-A77B-C24C61A6D29F}"/>
              </a:ext>
            </a:extLst>
          </p:cNvPr>
          <p:cNvGraphicFramePr>
            <a:graphicFrameLocks noGrp="1"/>
          </p:cNvGraphicFramePr>
          <p:nvPr>
            <p:extLst>
              <p:ext uri="{D42A27DB-BD31-4B8C-83A1-F6EECF244321}">
                <p14:modId xmlns:p14="http://schemas.microsoft.com/office/powerpoint/2010/main" val="594838398"/>
              </p:ext>
            </p:extLst>
          </p:nvPr>
        </p:nvGraphicFramePr>
        <p:xfrm>
          <a:off x="1642110" y="1545020"/>
          <a:ext cx="5859780" cy="3011212"/>
        </p:xfrm>
        <a:graphic>
          <a:graphicData uri="http://schemas.openxmlformats.org/drawingml/2006/table">
            <a:tbl>
              <a:tblPr firstRow="1" firstCol="1" bandRow="1">
                <a:tableStyleId>{C56B38D7-5C74-4750-AA48-E16A51EF55B6}</a:tableStyleId>
              </a:tblPr>
              <a:tblGrid>
                <a:gridCol w="2929890">
                  <a:extLst>
                    <a:ext uri="{9D8B030D-6E8A-4147-A177-3AD203B41FA5}">
                      <a16:colId xmlns:a16="http://schemas.microsoft.com/office/drawing/2014/main" val="1698487948"/>
                    </a:ext>
                  </a:extLst>
                </a:gridCol>
                <a:gridCol w="2929890">
                  <a:extLst>
                    <a:ext uri="{9D8B030D-6E8A-4147-A177-3AD203B41FA5}">
                      <a16:colId xmlns:a16="http://schemas.microsoft.com/office/drawing/2014/main" val="3374618541"/>
                    </a:ext>
                  </a:extLst>
                </a:gridCol>
              </a:tblGrid>
              <a:tr h="423520">
                <a:tc>
                  <a:txBody>
                    <a:bodyPr/>
                    <a:lstStyle/>
                    <a:p>
                      <a:pPr marL="223520" algn="ctr">
                        <a:spcBef>
                          <a:spcPts val="340"/>
                        </a:spcBef>
                        <a:spcAft>
                          <a:spcPts val="0"/>
                        </a:spcAft>
                        <a:tabLst>
                          <a:tab pos="224155" algn="l"/>
                        </a:tabLst>
                      </a:pPr>
                      <a:r>
                        <a:rPr lang="en-US" sz="1800" b="1" dirty="0">
                          <a:solidFill>
                            <a:schemeClr val="accent1"/>
                          </a:solidFill>
                          <a:effectLst/>
                          <a:latin typeface="Times New Roman" panose="02020603050405020304" pitchFamily="18" charset="0"/>
                          <a:cs typeface="Times New Roman" panose="02020603050405020304" pitchFamily="18" charset="0"/>
                        </a:rPr>
                        <a:t>Machine Learning Model</a:t>
                      </a:r>
                      <a:endParaRPr lang="en-IN" sz="1800" b="1"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223520" algn="ctr">
                        <a:spcBef>
                          <a:spcPts val="340"/>
                        </a:spcBef>
                        <a:spcAft>
                          <a:spcPts val="0"/>
                        </a:spcAft>
                        <a:tabLst>
                          <a:tab pos="224155" algn="l"/>
                        </a:tabLst>
                      </a:pPr>
                      <a:r>
                        <a:rPr lang="en-US" sz="1800" b="1" dirty="0">
                          <a:solidFill>
                            <a:schemeClr val="accent1"/>
                          </a:solidFill>
                          <a:effectLst/>
                          <a:latin typeface="Times New Roman" panose="02020603050405020304" pitchFamily="18" charset="0"/>
                          <a:cs typeface="Times New Roman" panose="02020603050405020304" pitchFamily="18" charset="0"/>
                        </a:rPr>
                        <a:t>Accuracy</a:t>
                      </a:r>
                      <a:endParaRPr lang="en-IN" sz="1800" b="1"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06478887"/>
                  </a:ext>
                </a:extLst>
              </a:tr>
              <a:tr h="439044">
                <a:tc>
                  <a:txBody>
                    <a:bodyPr/>
                    <a:lstStyle/>
                    <a:p>
                      <a:pPr marL="223520" algn="ctr">
                        <a:spcBef>
                          <a:spcPts val="340"/>
                        </a:spcBef>
                        <a:spcAft>
                          <a:spcPts val="0"/>
                        </a:spcAft>
                        <a:tabLst>
                          <a:tab pos="224155" algn="l"/>
                        </a:tabLst>
                      </a:pPr>
                      <a:r>
                        <a:rPr lang="en-US" sz="1600" dirty="0">
                          <a:solidFill>
                            <a:schemeClr val="bg1"/>
                          </a:solidFill>
                          <a:effectLst/>
                          <a:latin typeface="Times New Roman" panose="02020603050405020304" pitchFamily="18" charset="0"/>
                          <a:cs typeface="Times New Roman" panose="02020603050405020304" pitchFamily="18" charset="0"/>
                        </a:rPr>
                        <a:t>Logistic Regression</a:t>
                      </a:r>
                      <a:endParaRPr lang="en-IN" sz="16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223520" algn="ctr">
                        <a:spcBef>
                          <a:spcPts val="340"/>
                        </a:spcBef>
                        <a:spcAft>
                          <a:spcPts val="0"/>
                        </a:spcAft>
                        <a:tabLst>
                          <a:tab pos="224155" algn="l"/>
                        </a:tabLst>
                      </a:pPr>
                      <a:r>
                        <a:rPr lang="en-US" sz="1600" dirty="0">
                          <a:solidFill>
                            <a:schemeClr val="bg1"/>
                          </a:solidFill>
                          <a:effectLst/>
                          <a:latin typeface="Times New Roman" panose="02020603050405020304" pitchFamily="18" charset="0"/>
                          <a:cs typeface="Times New Roman" panose="02020603050405020304" pitchFamily="18" charset="0"/>
                        </a:rPr>
                        <a:t>94.50%</a:t>
                      </a:r>
                      <a:endParaRPr lang="en-IN" sz="16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56401531"/>
                  </a:ext>
                </a:extLst>
              </a:tr>
              <a:tr h="423520">
                <a:tc>
                  <a:txBody>
                    <a:bodyPr/>
                    <a:lstStyle/>
                    <a:p>
                      <a:pPr marL="223520" algn="ctr">
                        <a:spcBef>
                          <a:spcPts val="340"/>
                        </a:spcBef>
                        <a:spcAft>
                          <a:spcPts val="0"/>
                        </a:spcAft>
                        <a:tabLst>
                          <a:tab pos="224155" algn="l"/>
                        </a:tabLst>
                      </a:pPr>
                      <a:r>
                        <a:rPr lang="en-US" sz="1600" dirty="0">
                          <a:solidFill>
                            <a:schemeClr val="bg1"/>
                          </a:solidFill>
                          <a:effectLst/>
                          <a:latin typeface="Times New Roman" panose="02020603050405020304" pitchFamily="18" charset="0"/>
                          <a:cs typeface="Times New Roman" panose="02020603050405020304" pitchFamily="18" charset="0"/>
                        </a:rPr>
                        <a:t>KNN</a:t>
                      </a:r>
                      <a:endParaRPr lang="en-IN" sz="16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223520" algn="ctr">
                        <a:spcBef>
                          <a:spcPts val="340"/>
                        </a:spcBef>
                        <a:spcAft>
                          <a:spcPts val="0"/>
                        </a:spcAft>
                        <a:tabLst>
                          <a:tab pos="224155" algn="l"/>
                        </a:tabLst>
                      </a:pPr>
                      <a:r>
                        <a:rPr lang="en-US" sz="1600" dirty="0">
                          <a:solidFill>
                            <a:schemeClr val="bg1"/>
                          </a:solidFill>
                          <a:effectLst/>
                          <a:latin typeface="Times New Roman" panose="02020603050405020304" pitchFamily="18" charset="0"/>
                          <a:cs typeface="Times New Roman" panose="02020603050405020304" pitchFamily="18" charset="0"/>
                        </a:rPr>
                        <a:t>82%</a:t>
                      </a:r>
                      <a:endParaRPr lang="en-IN" sz="16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91063942"/>
                  </a:ext>
                </a:extLst>
              </a:tr>
              <a:tr h="439044">
                <a:tc>
                  <a:txBody>
                    <a:bodyPr/>
                    <a:lstStyle/>
                    <a:p>
                      <a:pPr marL="223520" algn="ctr">
                        <a:spcBef>
                          <a:spcPts val="340"/>
                        </a:spcBef>
                        <a:spcAft>
                          <a:spcPts val="0"/>
                        </a:spcAft>
                        <a:tabLst>
                          <a:tab pos="224155" algn="l"/>
                        </a:tabLst>
                      </a:pPr>
                      <a:r>
                        <a:rPr lang="en-US" sz="1600" dirty="0">
                          <a:solidFill>
                            <a:schemeClr val="bg1"/>
                          </a:solidFill>
                          <a:effectLst/>
                          <a:latin typeface="Times New Roman" panose="02020603050405020304" pitchFamily="18" charset="0"/>
                          <a:cs typeface="Times New Roman" panose="02020603050405020304" pitchFamily="18" charset="0"/>
                        </a:rPr>
                        <a:t> Naïve Bayes</a:t>
                      </a:r>
                      <a:endParaRPr lang="en-IN" sz="16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223520" algn="ctr">
                        <a:spcBef>
                          <a:spcPts val="340"/>
                        </a:spcBef>
                        <a:spcAft>
                          <a:spcPts val="0"/>
                        </a:spcAft>
                        <a:tabLst>
                          <a:tab pos="224155" algn="l"/>
                        </a:tabLst>
                      </a:pPr>
                      <a:r>
                        <a:rPr lang="en-US" sz="1600" dirty="0">
                          <a:solidFill>
                            <a:schemeClr val="bg1"/>
                          </a:solidFill>
                          <a:effectLst/>
                          <a:latin typeface="Times New Roman" panose="02020603050405020304" pitchFamily="18" charset="0"/>
                          <a:cs typeface="Times New Roman" panose="02020603050405020304" pitchFamily="18" charset="0"/>
                        </a:rPr>
                        <a:t>79%</a:t>
                      </a:r>
                      <a:endParaRPr lang="en-IN" sz="16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86292401"/>
                  </a:ext>
                </a:extLst>
              </a:tr>
              <a:tr h="423520">
                <a:tc>
                  <a:txBody>
                    <a:bodyPr/>
                    <a:lstStyle/>
                    <a:p>
                      <a:pPr marL="223520" algn="ctr">
                        <a:spcBef>
                          <a:spcPts val="340"/>
                        </a:spcBef>
                        <a:spcAft>
                          <a:spcPts val="0"/>
                        </a:spcAft>
                        <a:tabLst>
                          <a:tab pos="224155" algn="l"/>
                        </a:tabLst>
                      </a:pPr>
                      <a:r>
                        <a:rPr lang="en-US" sz="1600" dirty="0">
                          <a:solidFill>
                            <a:schemeClr val="bg1"/>
                          </a:solidFill>
                          <a:effectLst/>
                          <a:latin typeface="Times New Roman" panose="02020603050405020304" pitchFamily="18" charset="0"/>
                          <a:cs typeface="Times New Roman" panose="02020603050405020304" pitchFamily="18" charset="0"/>
                        </a:rPr>
                        <a:t>Support Vector System</a:t>
                      </a:r>
                      <a:endParaRPr lang="en-IN" sz="16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223520" algn="ctr">
                        <a:spcBef>
                          <a:spcPts val="340"/>
                        </a:spcBef>
                        <a:spcAft>
                          <a:spcPts val="0"/>
                        </a:spcAft>
                        <a:tabLst>
                          <a:tab pos="224155" algn="l"/>
                        </a:tabLst>
                      </a:pPr>
                      <a:r>
                        <a:rPr lang="en-US" sz="1600" dirty="0">
                          <a:solidFill>
                            <a:schemeClr val="bg1"/>
                          </a:solidFill>
                          <a:effectLst/>
                          <a:latin typeface="Times New Roman" panose="02020603050405020304" pitchFamily="18" charset="0"/>
                          <a:cs typeface="Times New Roman" panose="02020603050405020304" pitchFamily="18" charset="0"/>
                        </a:rPr>
                        <a:t>93%</a:t>
                      </a:r>
                      <a:endParaRPr lang="en-IN" sz="16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40175571"/>
                  </a:ext>
                </a:extLst>
              </a:tr>
              <a:tr h="439044">
                <a:tc>
                  <a:txBody>
                    <a:bodyPr/>
                    <a:lstStyle/>
                    <a:p>
                      <a:pPr marL="223520" algn="ctr">
                        <a:spcBef>
                          <a:spcPts val="340"/>
                        </a:spcBef>
                        <a:spcAft>
                          <a:spcPts val="0"/>
                        </a:spcAft>
                        <a:tabLst>
                          <a:tab pos="224155" algn="l"/>
                        </a:tabLst>
                      </a:pPr>
                      <a:r>
                        <a:rPr lang="en-US" sz="1600" dirty="0">
                          <a:solidFill>
                            <a:schemeClr val="bg1"/>
                          </a:solidFill>
                          <a:effectLst/>
                          <a:latin typeface="Times New Roman" panose="02020603050405020304" pitchFamily="18" charset="0"/>
                          <a:cs typeface="Times New Roman" panose="02020603050405020304" pitchFamily="18" charset="0"/>
                        </a:rPr>
                        <a:t>Decision Tree</a:t>
                      </a:r>
                      <a:endParaRPr lang="en-IN" sz="16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223520" algn="ctr">
                        <a:spcBef>
                          <a:spcPts val="340"/>
                        </a:spcBef>
                        <a:spcAft>
                          <a:spcPts val="0"/>
                        </a:spcAft>
                        <a:tabLst>
                          <a:tab pos="224155" algn="l"/>
                        </a:tabLst>
                      </a:pPr>
                      <a:r>
                        <a:rPr lang="en-US" sz="1600" dirty="0">
                          <a:solidFill>
                            <a:schemeClr val="bg1"/>
                          </a:solidFill>
                          <a:effectLst/>
                          <a:latin typeface="Times New Roman" panose="02020603050405020304" pitchFamily="18" charset="0"/>
                          <a:cs typeface="Times New Roman" panose="02020603050405020304" pitchFamily="18" charset="0"/>
                        </a:rPr>
                        <a:t>91%</a:t>
                      </a:r>
                      <a:endParaRPr lang="en-IN" sz="16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23308006"/>
                  </a:ext>
                </a:extLst>
              </a:tr>
              <a:tr h="423520">
                <a:tc>
                  <a:txBody>
                    <a:bodyPr/>
                    <a:lstStyle/>
                    <a:p>
                      <a:pPr marL="223520" algn="ctr">
                        <a:spcBef>
                          <a:spcPts val="340"/>
                        </a:spcBef>
                        <a:spcAft>
                          <a:spcPts val="0"/>
                        </a:spcAft>
                        <a:tabLst>
                          <a:tab pos="224155" algn="l"/>
                        </a:tabLst>
                      </a:pPr>
                      <a:r>
                        <a:rPr lang="en-US" sz="1600" dirty="0">
                          <a:solidFill>
                            <a:schemeClr val="bg1"/>
                          </a:solidFill>
                          <a:effectLst/>
                          <a:latin typeface="Times New Roman" panose="02020603050405020304" pitchFamily="18" charset="0"/>
                          <a:cs typeface="Times New Roman" panose="02020603050405020304" pitchFamily="18" charset="0"/>
                        </a:rPr>
                        <a:t>Random Forest</a:t>
                      </a:r>
                      <a:endParaRPr lang="en-IN" sz="16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223520" algn="ctr">
                        <a:spcBef>
                          <a:spcPts val="340"/>
                        </a:spcBef>
                        <a:spcAft>
                          <a:spcPts val="0"/>
                        </a:spcAft>
                        <a:tabLst>
                          <a:tab pos="224155" algn="l"/>
                        </a:tabLst>
                      </a:pPr>
                      <a:r>
                        <a:rPr lang="en-US" sz="1600" dirty="0">
                          <a:solidFill>
                            <a:schemeClr val="bg1"/>
                          </a:solidFill>
                          <a:effectLst/>
                          <a:latin typeface="Times New Roman" panose="02020603050405020304" pitchFamily="18" charset="0"/>
                          <a:cs typeface="Times New Roman" panose="02020603050405020304" pitchFamily="18" charset="0"/>
                        </a:rPr>
                        <a:t>94.84%</a:t>
                      </a:r>
                      <a:endParaRPr lang="en-IN" sz="16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85970596"/>
                  </a:ext>
                </a:extLst>
              </a:tr>
            </a:tbl>
          </a:graphicData>
        </a:graphic>
      </p:graphicFrame>
      <p:sp>
        <p:nvSpPr>
          <p:cNvPr id="6" name="Rectangle 2">
            <a:extLst>
              <a:ext uri="{FF2B5EF4-FFF2-40B4-BE49-F238E27FC236}">
                <a16:creationId xmlns:a16="http://schemas.microsoft.com/office/drawing/2014/main" id="{AE196CFE-8FD1-0309-236C-C4484EDC2261}"/>
              </a:ext>
            </a:extLst>
          </p:cNvPr>
          <p:cNvSpPr>
            <a:spLocks noChangeArrowheads="1"/>
          </p:cNvSpPr>
          <p:nvPr/>
        </p:nvSpPr>
        <p:spPr bwMode="auto">
          <a:xfrm>
            <a:off x="1641475" y="1803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23767" tIns="42849"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851298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grpSp>
        <p:nvGrpSpPr>
          <p:cNvPr id="727" name="Google Shape;727;p34"/>
          <p:cNvGrpSpPr/>
          <p:nvPr/>
        </p:nvGrpSpPr>
        <p:grpSpPr>
          <a:xfrm>
            <a:off x="7282975" y="3519023"/>
            <a:ext cx="1937400" cy="1937400"/>
            <a:chOff x="6992175" y="3100998"/>
            <a:chExt cx="1937400" cy="1937400"/>
          </a:xfrm>
        </p:grpSpPr>
        <p:sp>
          <p:nvSpPr>
            <p:cNvPr id="728" name="Google Shape;728;p34"/>
            <p:cNvSpPr/>
            <p:nvPr/>
          </p:nvSpPr>
          <p:spPr>
            <a:xfrm flipH="1">
              <a:off x="6992175" y="3100998"/>
              <a:ext cx="1937400" cy="19374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29" name="Google Shape;729;p34"/>
            <p:cNvPicPr preferRelativeResize="0"/>
            <p:nvPr/>
          </p:nvPicPr>
          <p:blipFill>
            <a:blip r:embed="rId3">
              <a:alphaModFix/>
            </a:blip>
            <a:stretch>
              <a:fillRect/>
            </a:stretch>
          </p:blipFill>
          <p:spPr>
            <a:xfrm>
              <a:off x="7277725" y="3465750"/>
              <a:ext cx="1366300" cy="1207901"/>
            </a:xfrm>
            <a:prstGeom prst="rect">
              <a:avLst/>
            </a:prstGeom>
            <a:noFill/>
            <a:ln>
              <a:noFill/>
            </a:ln>
          </p:spPr>
        </p:pic>
      </p:grpSp>
      <p:sp>
        <p:nvSpPr>
          <p:cNvPr id="730" name="Google Shape;730;p34"/>
          <p:cNvSpPr txBox="1">
            <a:spLocks noGrp="1"/>
          </p:cNvSpPr>
          <p:nvPr>
            <p:ph type="subTitle" idx="1"/>
          </p:nvPr>
        </p:nvSpPr>
        <p:spPr>
          <a:xfrm>
            <a:off x="104587" y="841800"/>
            <a:ext cx="8934825" cy="3937464"/>
          </a:xfrm>
          <a:prstGeom prst="rect">
            <a:avLst/>
          </a:prstGeom>
        </p:spPr>
        <p:txBody>
          <a:bodyPr spcFirstLastPara="1" wrap="square" lIns="91425" tIns="91425" rIns="91425" bIns="91425" anchor="ctr" anchorCtr="0">
            <a:noAutofit/>
          </a:bodyPr>
          <a:lstStyle/>
          <a:p>
            <a:pPr marL="0" indent="0" algn="just">
              <a:lnSpc>
                <a:spcPct val="150000"/>
              </a:lnSpc>
            </a:pPr>
            <a:endParaRPr lang="en-US" sz="1800" dirty="0">
              <a:solidFill>
                <a:schemeClr val="bg1"/>
              </a:solidFill>
              <a:effectLst/>
              <a:latin typeface="Times New Roman" panose="02020603050405020304" pitchFamily="18" charset="0"/>
              <a:ea typeface="Times New Roman" panose="02020603050405020304" pitchFamily="18" charset="0"/>
            </a:endParaRPr>
          </a:p>
          <a:p>
            <a:pPr marL="0" lvl="0" indent="0" algn="just" rtl="0">
              <a:lnSpc>
                <a:spcPct val="150000"/>
              </a:lnSpc>
              <a:spcBef>
                <a:spcPts val="0"/>
              </a:spcBef>
              <a:spcAft>
                <a:spcPts val="0"/>
              </a:spcAft>
            </a:pPr>
            <a:endParaRPr lang="en-US" sz="1800" b="0" i="0" dirty="0">
              <a:solidFill>
                <a:schemeClr val="bg1"/>
              </a:solidFill>
              <a:effectLst/>
              <a:latin typeface="Times New Roman" panose="02020603050405020304" pitchFamily="18" charset="0"/>
              <a:cs typeface="Times New Roman" panose="02020603050405020304" pitchFamily="18" charset="0"/>
            </a:endParaRPr>
          </a:p>
        </p:txBody>
      </p:sp>
      <p:sp>
        <p:nvSpPr>
          <p:cNvPr id="2" name="Google Shape;730;p34">
            <a:extLst>
              <a:ext uri="{FF2B5EF4-FFF2-40B4-BE49-F238E27FC236}">
                <a16:creationId xmlns:a16="http://schemas.microsoft.com/office/drawing/2014/main" id="{28FFBACE-B3B5-B4BC-E443-1941D8C65795}"/>
              </a:ext>
            </a:extLst>
          </p:cNvPr>
          <p:cNvSpPr txBox="1">
            <a:spLocks/>
          </p:cNvSpPr>
          <p:nvPr/>
        </p:nvSpPr>
        <p:spPr>
          <a:xfrm>
            <a:off x="0" y="51824"/>
            <a:ext cx="8934825" cy="382430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lt1"/>
              </a:buClr>
              <a:buSzPts val="1400"/>
              <a:buFont typeface="Anaheim"/>
              <a:buNone/>
              <a:defRPr sz="1800" b="0" i="0" u="none" strike="noStrike" cap="none">
                <a:solidFill>
                  <a:schemeClr val="lt1"/>
                </a:solidFill>
                <a:latin typeface="Anaheim"/>
                <a:ea typeface="Anaheim"/>
                <a:cs typeface="Anaheim"/>
                <a:sym typeface="Anaheim"/>
              </a:defRPr>
            </a:lvl1pPr>
            <a:lvl2pPr marL="914400" marR="0" lvl="1" indent="-317500" algn="ctr" rtl="0">
              <a:lnSpc>
                <a:spcPct val="100000"/>
              </a:lnSpc>
              <a:spcBef>
                <a:spcPts val="160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2pPr>
            <a:lvl3pPr marL="1371600" marR="0" lvl="2" indent="-317500" algn="ctr" rtl="0">
              <a:lnSpc>
                <a:spcPct val="100000"/>
              </a:lnSpc>
              <a:spcBef>
                <a:spcPts val="160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3pPr>
            <a:lvl4pPr marL="1828800" marR="0" lvl="3" indent="-317500" algn="ctr" rtl="0">
              <a:lnSpc>
                <a:spcPct val="100000"/>
              </a:lnSpc>
              <a:spcBef>
                <a:spcPts val="160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4pPr>
            <a:lvl5pPr marL="2286000" marR="0" lvl="4" indent="-317500" algn="ctr" rtl="0">
              <a:lnSpc>
                <a:spcPct val="100000"/>
              </a:lnSpc>
              <a:spcBef>
                <a:spcPts val="160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5pPr>
            <a:lvl6pPr marL="2743200" marR="0" lvl="5" indent="-317500" algn="ctr" rtl="0">
              <a:lnSpc>
                <a:spcPct val="100000"/>
              </a:lnSpc>
              <a:spcBef>
                <a:spcPts val="160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6pPr>
            <a:lvl7pPr marL="3200400" marR="0" lvl="6" indent="-317500" algn="ctr" rtl="0">
              <a:lnSpc>
                <a:spcPct val="100000"/>
              </a:lnSpc>
              <a:spcBef>
                <a:spcPts val="160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7pPr>
            <a:lvl8pPr marL="3657600" marR="0" lvl="7" indent="-317500" algn="ctr" rtl="0">
              <a:lnSpc>
                <a:spcPct val="100000"/>
              </a:lnSpc>
              <a:spcBef>
                <a:spcPts val="160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8pPr>
            <a:lvl9pPr marL="4114800" marR="0" lvl="8" indent="-317500" algn="ctr" rtl="0">
              <a:lnSpc>
                <a:spcPct val="100000"/>
              </a:lnSpc>
              <a:spcBef>
                <a:spcPts val="1600"/>
              </a:spcBef>
              <a:spcAft>
                <a:spcPts val="1600"/>
              </a:spcAft>
              <a:buClr>
                <a:schemeClr val="lt1"/>
              </a:buClr>
              <a:buSzPts val="1400"/>
              <a:buFont typeface="Anaheim"/>
              <a:buNone/>
              <a:defRPr sz="1400" b="0" i="0" u="none" strike="noStrike" cap="none">
                <a:solidFill>
                  <a:schemeClr val="lt1"/>
                </a:solidFill>
                <a:latin typeface="Anaheim"/>
                <a:ea typeface="Anaheim"/>
                <a:cs typeface="Anaheim"/>
                <a:sym typeface="Anaheim"/>
              </a:defRPr>
            </a:lvl9pPr>
          </a:lstStyle>
          <a:p>
            <a:pPr marL="0" indent="0" algn="just">
              <a:lnSpc>
                <a:spcPct val="150000"/>
              </a:lnSpc>
            </a:pPr>
            <a:r>
              <a:rPr lang="en-US" sz="2000" dirty="0">
                <a:solidFill>
                  <a:schemeClr val="accent1"/>
                </a:solidFill>
                <a:latin typeface="Times New Roman" panose="02020603050405020304" pitchFamily="18" charset="0"/>
                <a:ea typeface="Times New Roman" panose="02020603050405020304" pitchFamily="18" charset="0"/>
              </a:rPr>
              <a:t>     </a:t>
            </a:r>
          </a:p>
          <a:p>
            <a:pPr marL="0" indent="0" algn="just">
              <a:lnSpc>
                <a:spcPct val="150000"/>
              </a:lnSpc>
            </a:pPr>
            <a:r>
              <a:rPr lang="en-US" sz="2000" dirty="0">
                <a:solidFill>
                  <a:schemeClr val="accent1"/>
                </a:solidFill>
                <a:latin typeface="Times New Roman" panose="02020603050405020304" pitchFamily="18" charset="0"/>
                <a:ea typeface="Times New Roman" panose="02020603050405020304" pitchFamily="18" charset="0"/>
              </a:rPr>
              <a:t>     RESULTANT GRAPH</a:t>
            </a:r>
            <a:endParaRPr lang="en-US" dirty="0">
              <a:latin typeface="Times New Roman" panose="02020603050405020304" pitchFamily="18" charset="0"/>
              <a:ea typeface="Times New Roman" panose="02020603050405020304" pitchFamily="18" charset="0"/>
            </a:endParaRPr>
          </a:p>
          <a:p>
            <a:pPr marL="0" lvl="0" indent="0" algn="just">
              <a:lnSpc>
                <a:spcPct val="150000"/>
              </a:lnSpc>
            </a:pPr>
            <a:r>
              <a:rPr lang="en-US" b="1" dirty="0">
                <a:solidFill>
                  <a:srgbClr val="FFFF00"/>
                </a:solidFill>
                <a:effectLst/>
                <a:latin typeface="Times New Roman" panose="02020603050405020304" pitchFamily="18" charset="0"/>
                <a:ea typeface="Times New Roman" panose="02020603050405020304" pitchFamily="18" charset="0"/>
              </a:rPr>
              <a:t> </a:t>
            </a:r>
            <a:endParaRPr lang="en-IN" dirty="0">
              <a:solidFill>
                <a:schemeClr val="bg1"/>
              </a:solidFill>
              <a:effectLst/>
              <a:latin typeface="Times New Roman" panose="02020603050405020304" pitchFamily="18" charset="0"/>
              <a:ea typeface="Times New Roman" panose="02020603050405020304" pitchFamily="18" charset="0"/>
            </a:endParaRPr>
          </a:p>
          <a:p>
            <a:pPr marL="0" indent="0" algn="l">
              <a:lnSpc>
                <a:spcPct val="150000"/>
              </a:lnSpc>
            </a:pPr>
            <a:endParaRPr lang="en-IN" dirty="0">
              <a:solidFill>
                <a:schemeClr val="bg1"/>
              </a:solidFill>
              <a:latin typeface="Times New Roman" panose="02020603050405020304" pitchFamily="18" charset="0"/>
              <a:ea typeface="Times New Roman" panose="02020603050405020304" pitchFamily="18" charset="0"/>
            </a:endParaRPr>
          </a:p>
          <a:p>
            <a:pPr marL="0" indent="0" algn="l">
              <a:lnSpc>
                <a:spcPct val="150000"/>
              </a:lnSpc>
            </a:pPr>
            <a:endParaRPr lang="en-IN" sz="1800" dirty="0">
              <a:solidFill>
                <a:schemeClr val="bg1"/>
              </a:solidFill>
              <a:effectLst/>
              <a:latin typeface="Times New Roman" panose="02020603050405020304" pitchFamily="18" charset="0"/>
              <a:ea typeface="Times New Roman" panose="02020603050405020304" pitchFamily="18" charset="0"/>
            </a:endParaRPr>
          </a:p>
          <a:p>
            <a:pPr marL="285750" indent="-285750" algn="l">
              <a:lnSpc>
                <a:spcPct val="150000"/>
              </a:lnSpc>
              <a:buFont typeface="Wingdings" panose="05000000000000000000" pitchFamily="2" charset="2"/>
              <a:buChar char="Ø"/>
            </a:pPr>
            <a:endParaRPr lang="en-IN" b="1" dirty="0">
              <a:solidFill>
                <a:srgbClr val="FFFF00"/>
              </a:solidFill>
              <a:latin typeface="Times New Roman" panose="02020603050405020304" pitchFamily="18" charset="0"/>
              <a:ea typeface="Times New Roman" panose="02020603050405020304" pitchFamily="18" charset="0"/>
            </a:endParaRPr>
          </a:p>
          <a:p>
            <a:pPr marL="0" indent="0" algn="just">
              <a:lnSpc>
                <a:spcPct val="150000"/>
              </a:lnSpc>
            </a:pPr>
            <a:endParaRPr lang="en-US" dirty="0">
              <a:solidFill>
                <a:schemeClr val="bg1"/>
              </a:solidFill>
              <a:latin typeface="Times New Roman" panose="02020603050405020304" pitchFamily="18" charset="0"/>
              <a:cs typeface="Times New Roman" panose="02020603050405020304" pitchFamily="18" charset="0"/>
            </a:endParaRPr>
          </a:p>
        </p:txBody>
      </p:sp>
      <p:sp>
        <p:nvSpPr>
          <p:cNvPr id="6" name="Rectangle 2">
            <a:extLst>
              <a:ext uri="{FF2B5EF4-FFF2-40B4-BE49-F238E27FC236}">
                <a16:creationId xmlns:a16="http://schemas.microsoft.com/office/drawing/2014/main" id="{AE196CFE-8FD1-0309-236C-C4484EDC2261}"/>
              </a:ext>
            </a:extLst>
          </p:cNvPr>
          <p:cNvSpPr>
            <a:spLocks noChangeArrowheads="1"/>
          </p:cNvSpPr>
          <p:nvPr/>
        </p:nvSpPr>
        <p:spPr bwMode="auto">
          <a:xfrm>
            <a:off x="1698625" y="1803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23767" tIns="42849"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3" name="Picture 2">
            <a:extLst>
              <a:ext uri="{FF2B5EF4-FFF2-40B4-BE49-F238E27FC236}">
                <a16:creationId xmlns:a16="http://schemas.microsoft.com/office/drawing/2014/main" id="{7DBA6A54-E7A0-3410-9424-4D63475486A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377439" y="1463041"/>
            <a:ext cx="4364737" cy="283865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4837970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grpSp>
        <p:nvGrpSpPr>
          <p:cNvPr id="727" name="Google Shape;727;p34"/>
          <p:cNvGrpSpPr/>
          <p:nvPr/>
        </p:nvGrpSpPr>
        <p:grpSpPr>
          <a:xfrm>
            <a:off x="7282975" y="3519023"/>
            <a:ext cx="1937400" cy="1937400"/>
            <a:chOff x="6992175" y="3100998"/>
            <a:chExt cx="1937400" cy="1937400"/>
          </a:xfrm>
        </p:grpSpPr>
        <p:sp>
          <p:nvSpPr>
            <p:cNvPr id="728" name="Google Shape;728;p34"/>
            <p:cNvSpPr/>
            <p:nvPr/>
          </p:nvSpPr>
          <p:spPr>
            <a:xfrm flipH="1">
              <a:off x="6992175" y="3100998"/>
              <a:ext cx="1937400" cy="19374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29" name="Google Shape;729;p34"/>
            <p:cNvPicPr preferRelativeResize="0"/>
            <p:nvPr/>
          </p:nvPicPr>
          <p:blipFill>
            <a:blip r:embed="rId3">
              <a:alphaModFix/>
            </a:blip>
            <a:stretch>
              <a:fillRect/>
            </a:stretch>
          </p:blipFill>
          <p:spPr>
            <a:xfrm>
              <a:off x="7277725" y="3465750"/>
              <a:ext cx="1366300" cy="1207901"/>
            </a:xfrm>
            <a:prstGeom prst="rect">
              <a:avLst/>
            </a:prstGeom>
            <a:noFill/>
            <a:ln>
              <a:noFill/>
            </a:ln>
          </p:spPr>
        </p:pic>
      </p:grpSp>
      <p:sp>
        <p:nvSpPr>
          <p:cNvPr id="730" name="Google Shape;730;p34"/>
          <p:cNvSpPr txBox="1">
            <a:spLocks noGrp="1"/>
          </p:cNvSpPr>
          <p:nvPr>
            <p:ph type="subTitle" idx="1"/>
          </p:nvPr>
        </p:nvSpPr>
        <p:spPr>
          <a:xfrm>
            <a:off x="104587" y="841800"/>
            <a:ext cx="8934825" cy="3937464"/>
          </a:xfrm>
          <a:prstGeom prst="rect">
            <a:avLst/>
          </a:prstGeom>
        </p:spPr>
        <p:txBody>
          <a:bodyPr spcFirstLastPara="1" wrap="square" lIns="91425" tIns="91425" rIns="91425" bIns="91425" anchor="ctr" anchorCtr="0">
            <a:noAutofit/>
          </a:bodyPr>
          <a:lstStyle/>
          <a:p>
            <a:pPr marL="0" indent="0" algn="just">
              <a:lnSpc>
                <a:spcPct val="150000"/>
              </a:lnSpc>
            </a:pPr>
            <a:endParaRPr lang="en-US" sz="1800" dirty="0">
              <a:solidFill>
                <a:schemeClr val="bg1"/>
              </a:solidFill>
              <a:effectLst/>
              <a:latin typeface="Times New Roman" panose="02020603050405020304" pitchFamily="18" charset="0"/>
              <a:ea typeface="Times New Roman" panose="02020603050405020304" pitchFamily="18" charset="0"/>
            </a:endParaRPr>
          </a:p>
          <a:p>
            <a:pPr marL="0" lvl="0" indent="0" algn="just" rtl="0">
              <a:lnSpc>
                <a:spcPct val="150000"/>
              </a:lnSpc>
              <a:spcBef>
                <a:spcPts val="0"/>
              </a:spcBef>
              <a:spcAft>
                <a:spcPts val="0"/>
              </a:spcAft>
            </a:pPr>
            <a:endParaRPr lang="en-US" sz="1800" b="0" i="0" dirty="0">
              <a:solidFill>
                <a:schemeClr val="bg1"/>
              </a:solidFill>
              <a:effectLst/>
              <a:latin typeface="Times New Roman" panose="02020603050405020304" pitchFamily="18" charset="0"/>
              <a:cs typeface="Times New Roman" panose="02020603050405020304" pitchFamily="18" charset="0"/>
            </a:endParaRPr>
          </a:p>
        </p:txBody>
      </p:sp>
      <p:sp>
        <p:nvSpPr>
          <p:cNvPr id="2" name="Google Shape;730;p34">
            <a:extLst>
              <a:ext uri="{FF2B5EF4-FFF2-40B4-BE49-F238E27FC236}">
                <a16:creationId xmlns:a16="http://schemas.microsoft.com/office/drawing/2014/main" id="{28FFBACE-B3B5-B4BC-E443-1941D8C65795}"/>
              </a:ext>
            </a:extLst>
          </p:cNvPr>
          <p:cNvSpPr txBox="1">
            <a:spLocks/>
          </p:cNvSpPr>
          <p:nvPr/>
        </p:nvSpPr>
        <p:spPr>
          <a:xfrm>
            <a:off x="709448" y="2081047"/>
            <a:ext cx="7654159" cy="329422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lt1"/>
              </a:buClr>
              <a:buSzPts val="1400"/>
              <a:buFont typeface="Anaheim"/>
              <a:buNone/>
              <a:defRPr sz="1800" b="0" i="0" u="none" strike="noStrike" cap="none">
                <a:solidFill>
                  <a:schemeClr val="lt1"/>
                </a:solidFill>
                <a:latin typeface="Anaheim"/>
                <a:ea typeface="Anaheim"/>
                <a:cs typeface="Anaheim"/>
                <a:sym typeface="Anaheim"/>
              </a:defRPr>
            </a:lvl1pPr>
            <a:lvl2pPr marL="914400" marR="0" lvl="1" indent="-317500" algn="ctr" rtl="0">
              <a:lnSpc>
                <a:spcPct val="100000"/>
              </a:lnSpc>
              <a:spcBef>
                <a:spcPts val="160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2pPr>
            <a:lvl3pPr marL="1371600" marR="0" lvl="2" indent="-317500" algn="ctr" rtl="0">
              <a:lnSpc>
                <a:spcPct val="100000"/>
              </a:lnSpc>
              <a:spcBef>
                <a:spcPts val="160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3pPr>
            <a:lvl4pPr marL="1828800" marR="0" lvl="3" indent="-317500" algn="ctr" rtl="0">
              <a:lnSpc>
                <a:spcPct val="100000"/>
              </a:lnSpc>
              <a:spcBef>
                <a:spcPts val="160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4pPr>
            <a:lvl5pPr marL="2286000" marR="0" lvl="4" indent="-317500" algn="ctr" rtl="0">
              <a:lnSpc>
                <a:spcPct val="100000"/>
              </a:lnSpc>
              <a:spcBef>
                <a:spcPts val="160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5pPr>
            <a:lvl6pPr marL="2743200" marR="0" lvl="5" indent="-317500" algn="ctr" rtl="0">
              <a:lnSpc>
                <a:spcPct val="100000"/>
              </a:lnSpc>
              <a:spcBef>
                <a:spcPts val="160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6pPr>
            <a:lvl7pPr marL="3200400" marR="0" lvl="6" indent="-317500" algn="ctr" rtl="0">
              <a:lnSpc>
                <a:spcPct val="100000"/>
              </a:lnSpc>
              <a:spcBef>
                <a:spcPts val="160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7pPr>
            <a:lvl8pPr marL="3657600" marR="0" lvl="7" indent="-317500" algn="ctr" rtl="0">
              <a:lnSpc>
                <a:spcPct val="100000"/>
              </a:lnSpc>
              <a:spcBef>
                <a:spcPts val="160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8pPr>
            <a:lvl9pPr marL="4114800" marR="0" lvl="8" indent="-317500" algn="ctr" rtl="0">
              <a:lnSpc>
                <a:spcPct val="100000"/>
              </a:lnSpc>
              <a:spcBef>
                <a:spcPts val="1600"/>
              </a:spcBef>
              <a:spcAft>
                <a:spcPts val="1600"/>
              </a:spcAft>
              <a:buClr>
                <a:schemeClr val="lt1"/>
              </a:buClr>
              <a:buSzPts val="1400"/>
              <a:buFont typeface="Anaheim"/>
              <a:buNone/>
              <a:defRPr sz="1400" b="0" i="0" u="none" strike="noStrike" cap="none">
                <a:solidFill>
                  <a:schemeClr val="lt1"/>
                </a:solidFill>
                <a:latin typeface="Anaheim"/>
                <a:ea typeface="Anaheim"/>
                <a:cs typeface="Anaheim"/>
                <a:sym typeface="Anaheim"/>
              </a:defRPr>
            </a:lvl9pPr>
          </a:lstStyle>
          <a:p>
            <a:pPr marL="0" indent="0" algn="just">
              <a:lnSpc>
                <a:spcPct val="150000"/>
              </a:lnSpc>
            </a:pPr>
            <a:r>
              <a:rPr lang="en-US" sz="2000" dirty="0">
                <a:solidFill>
                  <a:schemeClr val="accent1"/>
                </a:solidFill>
                <a:latin typeface="Times New Roman" panose="02020603050405020304" pitchFamily="18" charset="0"/>
                <a:ea typeface="Times New Roman" panose="02020603050405020304" pitchFamily="18" charset="0"/>
              </a:rPr>
              <a:t>CONCLUSION</a:t>
            </a:r>
          </a:p>
          <a:p>
            <a:pPr marL="0" indent="0" algn="just">
              <a:lnSpc>
                <a:spcPct val="150000"/>
              </a:lnSpc>
            </a:pPr>
            <a:r>
              <a:rPr lang="en-US" sz="2000" dirty="0">
                <a:solidFill>
                  <a:schemeClr val="accent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Covid 19 is a  potentially severe viral disease that can lead to outbreaks in humans. Early detection and prediction of the disease can help in controlling its spread and reducing its impact on human populations. Machine learning models have been successfully applied in predicting and detecting the occurrence of the disease using various features such as human behavior. However, there is a need for more comprehensive data and research to improve the accuracy and reliability of these models. In addition, the methodology presented in this study may benefit the health system response to future epidemic waves of this disease and of other respiratory viruses in general.</a:t>
            </a:r>
            <a:endParaRPr lang="en-IN" sz="1800" dirty="0">
              <a:solidFill>
                <a:schemeClr val="bg1"/>
              </a:solidFill>
              <a:effectLst/>
              <a:latin typeface="Times New Roman" panose="02020603050405020304" pitchFamily="18" charset="0"/>
              <a:ea typeface="Times New Roman" panose="02020603050405020304" pitchFamily="18" charset="0"/>
            </a:endParaRPr>
          </a:p>
          <a:p>
            <a:pPr marL="0" indent="0" algn="just">
              <a:lnSpc>
                <a:spcPct val="150000"/>
              </a:lnSpc>
            </a:pPr>
            <a:endParaRPr lang="en-US" dirty="0">
              <a:latin typeface="Times New Roman" panose="02020603050405020304" pitchFamily="18" charset="0"/>
              <a:ea typeface="Times New Roman" panose="02020603050405020304" pitchFamily="18" charset="0"/>
            </a:endParaRPr>
          </a:p>
          <a:p>
            <a:pPr marL="0" lvl="0" indent="0" algn="just">
              <a:lnSpc>
                <a:spcPct val="150000"/>
              </a:lnSpc>
            </a:pPr>
            <a:r>
              <a:rPr lang="en-US" b="1" dirty="0">
                <a:solidFill>
                  <a:srgbClr val="FFFF00"/>
                </a:solidFill>
                <a:effectLst/>
                <a:latin typeface="Times New Roman" panose="02020603050405020304" pitchFamily="18" charset="0"/>
                <a:ea typeface="Times New Roman" panose="02020603050405020304" pitchFamily="18" charset="0"/>
              </a:rPr>
              <a:t> </a:t>
            </a:r>
            <a:endParaRPr lang="en-IN" dirty="0">
              <a:solidFill>
                <a:schemeClr val="bg1"/>
              </a:solidFill>
              <a:effectLst/>
              <a:latin typeface="Times New Roman" panose="02020603050405020304" pitchFamily="18" charset="0"/>
              <a:ea typeface="Times New Roman" panose="02020603050405020304" pitchFamily="18" charset="0"/>
            </a:endParaRPr>
          </a:p>
          <a:p>
            <a:pPr marL="0" indent="0" algn="l">
              <a:lnSpc>
                <a:spcPct val="150000"/>
              </a:lnSpc>
            </a:pPr>
            <a:endParaRPr lang="en-IN" dirty="0">
              <a:solidFill>
                <a:schemeClr val="bg1"/>
              </a:solidFill>
              <a:latin typeface="Times New Roman" panose="02020603050405020304" pitchFamily="18" charset="0"/>
              <a:ea typeface="Times New Roman" panose="02020603050405020304" pitchFamily="18" charset="0"/>
            </a:endParaRPr>
          </a:p>
          <a:p>
            <a:pPr marL="0" indent="0" algn="l">
              <a:lnSpc>
                <a:spcPct val="150000"/>
              </a:lnSpc>
            </a:pPr>
            <a:endParaRPr lang="en-IN" sz="1800" dirty="0">
              <a:solidFill>
                <a:schemeClr val="bg1"/>
              </a:solidFill>
              <a:effectLst/>
              <a:latin typeface="Times New Roman" panose="02020603050405020304" pitchFamily="18" charset="0"/>
              <a:ea typeface="Times New Roman" panose="02020603050405020304" pitchFamily="18" charset="0"/>
            </a:endParaRPr>
          </a:p>
          <a:p>
            <a:pPr marL="285750" indent="-285750" algn="l">
              <a:lnSpc>
                <a:spcPct val="150000"/>
              </a:lnSpc>
              <a:buFont typeface="Wingdings" panose="05000000000000000000" pitchFamily="2" charset="2"/>
              <a:buChar char="Ø"/>
            </a:pPr>
            <a:endParaRPr lang="en-IN" b="1" dirty="0">
              <a:solidFill>
                <a:srgbClr val="FFFF00"/>
              </a:solidFill>
              <a:latin typeface="Times New Roman" panose="02020603050405020304" pitchFamily="18" charset="0"/>
              <a:ea typeface="Times New Roman" panose="02020603050405020304" pitchFamily="18" charset="0"/>
            </a:endParaRPr>
          </a:p>
          <a:p>
            <a:pPr marL="0" indent="0" algn="just">
              <a:lnSpc>
                <a:spcPct val="150000"/>
              </a:lnSpc>
            </a:pPr>
            <a:endParaRPr lang="en-US" dirty="0">
              <a:solidFill>
                <a:schemeClr val="bg1"/>
              </a:solidFill>
              <a:latin typeface="Times New Roman" panose="02020603050405020304" pitchFamily="18" charset="0"/>
              <a:cs typeface="Times New Roman" panose="02020603050405020304" pitchFamily="18" charset="0"/>
            </a:endParaRPr>
          </a:p>
        </p:txBody>
      </p:sp>
      <p:sp>
        <p:nvSpPr>
          <p:cNvPr id="6" name="Rectangle 2">
            <a:extLst>
              <a:ext uri="{FF2B5EF4-FFF2-40B4-BE49-F238E27FC236}">
                <a16:creationId xmlns:a16="http://schemas.microsoft.com/office/drawing/2014/main" id="{AE196CFE-8FD1-0309-236C-C4484EDC2261}"/>
              </a:ext>
            </a:extLst>
          </p:cNvPr>
          <p:cNvSpPr>
            <a:spLocks noChangeArrowheads="1"/>
          </p:cNvSpPr>
          <p:nvPr/>
        </p:nvSpPr>
        <p:spPr bwMode="auto">
          <a:xfrm>
            <a:off x="1698625" y="1803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23767" tIns="42849"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154578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grpSp>
        <p:nvGrpSpPr>
          <p:cNvPr id="727" name="Google Shape;727;p34"/>
          <p:cNvGrpSpPr/>
          <p:nvPr/>
        </p:nvGrpSpPr>
        <p:grpSpPr>
          <a:xfrm>
            <a:off x="7282975" y="3519023"/>
            <a:ext cx="1937400" cy="1937400"/>
            <a:chOff x="6992175" y="3100998"/>
            <a:chExt cx="1937400" cy="1937400"/>
          </a:xfrm>
        </p:grpSpPr>
        <p:sp>
          <p:nvSpPr>
            <p:cNvPr id="728" name="Google Shape;728;p34"/>
            <p:cNvSpPr/>
            <p:nvPr/>
          </p:nvSpPr>
          <p:spPr>
            <a:xfrm flipH="1">
              <a:off x="6992175" y="3100998"/>
              <a:ext cx="1937400" cy="19374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29" name="Google Shape;729;p34"/>
            <p:cNvPicPr preferRelativeResize="0"/>
            <p:nvPr/>
          </p:nvPicPr>
          <p:blipFill>
            <a:blip r:embed="rId3">
              <a:alphaModFix/>
            </a:blip>
            <a:stretch>
              <a:fillRect/>
            </a:stretch>
          </p:blipFill>
          <p:spPr>
            <a:xfrm>
              <a:off x="7277725" y="3465750"/>
              <a:ext cx="1366300" cy="1207901"/>
            </a:xfrm>
            <a:prstGeom prst="rect">
              <a:avLst/>
            </a:prstGeom>
            <a:noFill/>
            <a:ln>
              <a:noFill/>
            </a:ln>
          </p:spPr>
        </p:pic>
      </p:grpSp>
      <p:sp>
        <p:nvSpPr>
          <p:cNvPr id="730" name="Google Shape;730;p34"/>
          <p:cNvSpPr txBox="1">
            <a:spLocks noGrp="1"/>
          </p:cNvSpPr>
          <p:nvPr>
            <p:ph type="subTitle" idx="1"/>
          </p:nvPr>
        </p:nvSpPr>
        <p:spPr>
          <a:xfrm>
            <a:off x="104587" y="841800"/>
            <a:ext cx="8934825" cy="3937464"/>
          </a:xfrm>
          <a:prstGeom prst="rect">
            <a:avLst/>
          </a:prstGeom>
        </p:spPr>
        <p:txBody>
          <a:bodyPr spcFirstLastPara="1" wrap="square" lIns="91425" tIns="91425" rIns="91425" bIns="91425" anchor="ctr" anchorCtr="0">
            <a:noAutofit/>
          </a:bodyPr>
          <a:lstStyle/>
          <a:p>
            <a:pPr marL="0" indent="0" algn="just">
              <a:lnSpc>
                <a:spcPct val="150000"/>
              </a:lnSpc>
            </a:pPr>
            <a:endParaRPr lang="en-US" sz="1800" dirty="0">
              <a:solidFill>
                <a:schemeClr val="bg1"/>
              </a:solidFill>
              <a:effectLst/>
              <a:latin typeface="Times New Roman" panose="02020603050405020304" pitchFamily="18" charset="0"/>
              <a:ea typeface="Times New Roman" panose="02020603050405020304" pitchFamily="18" charset="0"/>
            </a:endParaRPr>
          </a:p>
          <a:p>
            <a:pPr marL="0" lvl="0" indent="0" algn="just" rtl="0">
              <a:lnSpc>
                <a:spcPct val="150000"/>
              </a:lnSpc>
              <a:spcBef>
                <a:spcPts val="0"/>
              </a:spcBef>
              <a:spcAft>
                <a:spcPts val="0"/>
              </a:spcAft>
            </a:pPr>
            <a:endParaRPr lang="en-US" sz="1800" b="0" i="0" dirty="0">
              <a:solidFill>
                <a:schemeClr val="bg1"/>
              </a:solidFill>
              <a:effectLst/>
              <a:latin typeface="Times New Roman" panose="02020603050405020304" pitchFamily="18" charset="0"/>
              <a:cs typeface="Times New Roman" panose="02020603050405020304" pitchFamily="18" charset="0"/>
            </a:endParaRPr>
          </a:p>
        </p:txBody>
      </p:sp>
      <p:sp>
        <p:nvSpPr>
          <p:cNvPr id="2" name="Google Shape;730;p34">
            <a:extLst>
              <a:ext uri="{FF2B5EF4-FFF2-40B4-BE49-F238E27FC236}">
                <a16:creationId xmlns:a16="http://schemas.microsoft.com/office/drawing/2014/main" id="{28FFBACE-B3B5-B4BC-E443-1941D8C65795}"/>
              </a:ext>
            </a:extLst>
          </p:cNvPr>
          <p:cNvSpPr txBox="1">
            <a:spLocks/>
          </p:cNvSpPr>
          <p:nvPr/>
        </p:nvSpPr>
        <p:spPr>
          <a:xfrm>
            <a:off x="528143" y="2032000"/>
            <a:ext cx="8087711" cy="367824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lt1"/>
              </a:buClr>
              <a:buSzPts val="1400"/>
              <a:buFont typeface="Anaheim"/>
              <a:buNone/>
              <a:defRPr sz="1800" b="0" i="0" u="none" strike="noStrike" cap="none">
                <a:solidFill>
                  <a:schemeClr val="lt1"/>
                </a:solidFill>
                <a:latin typeface="Anaheim"/>
                <a:ea typeface="Anaheim"/>
                <a:cs typeface="Anaheim"/>
                <a:sym typeface="Anaheim"/>
              </a:defRPr>
            </a:lvl1pPr>
            <a:lvl2pPr marL="914400" marR="0" lvl="1" indent="-317500" algn="ctr" rtl="0">
              <a:lnSpc>
                <a:spcPct val="100000"/>
              </a:lnSpc>
              <a:spcBef>
                <a:spcPts val="160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2pPr>
            <a:lvl3pPr marL="1371600" marR="0" lvl="2" indent="-317500" algn="ctr" rtl="0">
              <a:lnSpc>
                <a:spcPct val="100000"/>
              </a:lnSpc>
              <a:spcBef>
                <a:spcPts val="160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3pPr>
            <a:lvl4pPr marL="1828800" marR="0" lvl="3" indent="-317500" algn="ctr" rtl="0">
              <a:lnSpc>
                <a:spcPct val="100000"/>
              </a:lnSpc>
              <a:spcBef>
                <a:spcPts val="160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4pPr>
            <a:lvl5pPr marL="2286000" marR="0" lvl="4" indent="-317500" algn="ctr" rtl="0">
              <a:lnSpc>
                <a:spcPct val="100000"/>
              </a:lnSpc>
              <a:spcBef>
                <a:spcPts val="160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5pPr>
            <a:lvl6pPr marL="2743200" marR="0" lvl="5" indent="-317500" algn="ctr" rtl="0">
              <a:lnSpc>
                <a:spcPct val="100000"/>
              </a:lnSpc>
              <a:spcBef>
                <a:spcPts val="160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6pPr>
            <a:lvl7pPr marL="3200400" marR="0" lvl="6" indent="-317500" algn="ctr" rtl="0">
              <a:lnSpc>
                <a:spcPct val="100000"/>
              </a:lnSpc>
              <a:spcBef>
                <a:spcPts val="160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7pPr>
            <a:lvl8pPr marL="3657600" marR="0" lvl="7" indent="-317500" algn="ctr" rtl="0">
              <a:lnSpc>
                <a:spcPct val="100000"/>
              </a:lnSpc>
              <a:spcBef>
                <a:spcPts val="160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8pPr>
            <a:lvl9pPr marL="4114800" marR="0" lvl="8" indent="-317500" algn="ctr" rtl="0">
              <a:lnSpc>
                <a:spcPct val="100000"/>
              </a:lnSpc>
              <a:spcBef>
                <a:spcPts val="1600"/>
              </a:spcBef>
              <a:spcAft>
                <a:spcPts val="1600"/>
              </a:spcAft>
              <a:buClr>
                <a:schemeClr val="lt1"/>
              </a:buClr>
              <a:buSzPts val="1400"/>
              <a:buFont typeface="Anaheim"/>
              <a:buNone/>
              <a:defRPr sz="1400" b="0" i="0" u="none" strike="noStrike" cap="none">
                <a:solidFill>
                  <a:schemeClr val="lt1"/>
                </a:solidFill>
                <a:latin typeface="Anaheim"/>
                <a:ea typeface="Anaheim"/>
                <a:cs typeface="Anaheim"/>
                <a:sym typeface="Anaheim"/>
              </a:defRPr>
            </a:lvl9pPr>
          </a:lstStyle>
          <a:p>
            <a:pPr marL="0" indent="0" algn="just">
              <a:lnSpc>
                <a:spcPct val="150000"/>
              </a:lnSpc>
            </a:pPr>
            <a:r>
              <a:rPr lang="en-US" sz="2000" dirty="0">
                <a:solidFill>
                  <a:schemeClr val="accent1"/>
                </a:solidFill>
                <a:latin typeface="Times New Roman" panose="02020603050405020304" pitchFamily="18" charset="0"/>
                <a:ea typeface="Times New Roman" panose="02020603050405020304" pitchFamily="18" charset="0"/>
              </a:rPr>
              <a:t>FUTURE SCOPE</a:t>
            </a:r>
          </a:p>
          <a:p>
            <a:pPr marL="0" indent="0" algn="just">
              <a:lnSpc>
                <a:spcPct val="150000"/>
              </a:lnSpc>
            </a:pPr>
            <a:r>
              <a:rPr lang="en-US" sz="1800"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The pandemic of COVID-19 has affected the entire globe. It has spread in more than 85 countries as of Apr. 2020. Scientists have made every effort to find solutions to it; according to claims by the United States and India, some vaccines have been made that are being trialed. The use of computers by scientists for early prediction has been widespread. A lot of research is taking place using ML to combat COVID-19. This chapter can be used by different researchers to learn how ML can be employed to forecast not only this situation but also other cases. The chapter specifically used the ARIMA method of time to forecast the stability and growth of COVID-19. </a:t>
            </a:r>
            <a:endParaRPr lang="en-US" dirty="0">
              <a:solidFill>
                <a:schemeClr val="bg1"/>
              </a:solidFill>
              <a:latin typeface="Times New Roman" panose="02020603050405020304" pitchFamily="18" charset="0"/>
              <a:ea typeface="Times New Roman" panose="02020603050405020304" pitchFamily="18" charset="0"/>
            </a:endParaRPr>
          </a:p>
          <a:p>
            <a:pPr marL="0" indent="0" algn="just">
              <a:lnSpc>
                <a:spcPct val="150000"/>
              </a:lnSpc>
            </a:pPr>
            <a:endParaRPr lang="en-US" dirty="0">
              <a:latin typeface="Times New Roman" panose="02020603050405020304" pitchFamily="18" charset="0"/>
              <a:ea typeface="Times New Roman" panose="02020603050405020304" pitchFamily="18" charset="0"/>
            </a:endParaRPr>
          </a:p>
          <a:p>
            <a:pPr marL="0" lvl="0" indent="0" algn="just">
              <a:lnSpc>
                <a:spcPct val="150000"/>
              </a:lnSpc>
            </a:pPr>
            <a:r>
              <a:rPr lang="en-US" b="1" dirty="0">
                <a:solidFill>
                  <a:srgbClr val="FFFF00"/>
                </a:solidFill>
                <a:effectLst/>
                <a:latin typeface="Times New Roman" panose="02020603050405020304" pitchFamily="18" charset="0"/>
                <a:ea typeface="Times New Roman" panose="02020603050405020304" pitchFamily="18" charset="0"/>
              </a:rPr>
              <a:t> </a:t>
            </a:r>
            <a:endParaRPr lang="en-IN" dirty="0">
              <a:solidFill>
                <a:schemeClr val="bg1"/>
              </a:solidFill>
              <a:effectLst/>
              <a:latin typeface="Times New Roman" panose="02020603050405020304" pitchFamily="18" charset="0"/>
              <a:ea typeface="Times New Roman" panose="02020603050405020304" pitchFamily="18" charset="0"/>
            </a:endParaRPr>
          </a:p>
          <a:p>
            <a:pPr marL="0" indent="0" algn="l">
              <a:lnSpc>
                <a:spcPct val="150000"/>
              </a:lnSpc>
            </a:pPr>
            <a:endParaRPr lang="en-IN" dirty="0">
              <a:solidFill>
                <a:schemeClr val="bg1"/>
              </a:solidFill>
              <a:latin typeface="Times New Roman" panose="02020603050405020304" pitchFamily="18" charset="0"/>
              <a:ea typeface="Times New Roman" panose="02020603050405020304" pitchFamily="18" charset="0"/>
            </a:endParaRPr>
          </a:p>
          <a:p>
            <a:pPr marL="0" indent="0" algn="l">
              <a:lnSpc>
                <a:spcPct val="150000"/>
              </a:lnSpc>
            </a:pPr>
            <a:endParaRPr lang="en-IN" sz="1800" dirty="0">
              <a:solidFill>
                <a:schemeClr val="bg1"/>
              </a:solidFill>
              <a:effectLst/>
              <a:latin typeface="Times New Roman" panose="02020603050405020304" pitchFamily="18" charset="0"/>
              <a:ea typeface="Times New Roman" panose="02020603050405020304" pitchFamily="18" charset="0"/>
            </a:endParaRPr>
          </a:p>
          <a:p>
            <a:pPr marL="285750" indent="-285750" algn="l">
              <a:lnSpc>
                <a:spcPct val="150000"/>
              </a:lnSpc>
              <a:buFont typeface="Wingdings" panose="05000000000000000000" pitchFamily="2" charset="2"/>
              <a:buChar char="Ø"/>
            </a:pPr>
            <a:endParaRPr lang="en-IN" b="1" dirty="0">
              <a:solidFill>
                <a:srgbClr val="FFFF00"/>
              </a:solidFill>
              <a:latin typeface="Times New Roman" panose="02020603050405020304" pitchFamily="18" charset="0"/>
              <a:ea typeface="Times New Roman" panose="02020603050405020304" pitchFamily="18" charset="0"/>
            </a:endParaRPr>
          </a:p>
          <a:p>
            <a:pPr marL="0" indent="0" algn="just">
              <a:lnSpc>
                <a:spcPct val="150000"/>
              </a:lnSpc>
            </a:pPr>
            <a:endParaRPr lang="en-US" dirty="0">
              <a:solidFill>
                <a:schemeClr val="bg1"/>
              </a:solidFill>
              <a:latin typeface="Times New Roman" panose="02020603050405020304" pitchFamily="18" charset="0"/>
              <a:cs typeface="Times New Roman" panose="02020603050405020304" pitchFamily="18" charset="0"/>
            </a:endParaRPr>
          </a:p>
        </p:txBody>
      </p:sp>
      <p:sp>
        <p:nvSpPr>
          <p:cNvPr id="6" name="Rectangle 2">
            <a:extLst>
              <a:ext uri="{FF2B5EF4-FFF2-40B4-BE49-F238E27FC236}">
                <a16:creationId xmlns:a16="http://schemas.microsoft.com/office/drawing/2014/main" id="{AE196CFE-8FD1-0309-236C-C4484EDC2261}"/>
              </a:ext>
            </a:extLst>
          </p:cNvPr>
          <p:cNvSpPr>
            <a:spLocks noChangeArrowheads="1"/>
          </p:cNvSpPr>
          <p:nvPr/>
        </p:nvSpPr>
        <p:spPr bwMode="auto">
          <a:xfrm>
            <a:off x="1698625" y="1803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23767" tIns="42849"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79918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661" name="Google Shape;661;p31"/>
          <p:cNvSpPr txBox="1">
            <a:spLocks noGrp="1"/>
          </p:cNvSpPr>
          <p:nvPr>
            <p:ph type="title"/>
          </p:nvPr>
        </p:nvSpPr>
        <p:spPr>
          <a:xfrm>
            <a:off x="713250" y="234698"/>
            <a:ext cx="7717500" cy="47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a:solidFill>
                  <a:schemeClr val="accent1"/>
                </a:solidFill>
                <a:latin typeface="Times New Roman" panose="02020603050405020304" pitchFamily="18" charset="0"/>
                <a:cs typeface="Times New Roman" panose="02020603050405020304" pitchFamily="18" charset="0"/>
              </a:rPr>
              <a:t>TEAM MEMBERS</a:t>
            </a:r>
            <a:endParaRPr sz="3200" dirty="0">
              <a:solidFill>
                <a:schemeClr val="accent1"/>
              </a:solidFill>
              <a:latin typeface="Times New Roman" panose="02020603050405020304" pitchFamily="18" charset="0"/>
              <a:cs typeface="Times New Roman" panose="02020603050405020304" pitchFamily="18" charset="0"/>
            </a:endParaRPr>
          </a:p>
        </p:txBody>
      </p:sp>
      <p:sp>
        <p:nvSpPr>
          <p:cNvPr id="662" name="Google Shape;662;p31"/>
          <p:cNvSpPr txBox="1">
            <a:spLocks noGrp="1"/>
          </p:cNvSpPr>
          <p:nvPr>
            <p:ph type="subTitle" idx="1"/>
          </p:nvPr>
        </p:nvSpPr>
        <p:spPr>
          <a:xfrm>
            <a:off x="490028" y="876252"/>
            <a:ext cx="7717500" cy="3664218"/>
          </a:xfrm>
          <a:prstGeom prst="rect">
            <a:avLst/>
          </a:prstGeom>
        </p:spPr>
        <p:txBody>
          <a:bodyPr spcFirstLastPara="1" wrap="square" lIns="91425" tIns="91425" rIns="91425" bIns="91425" anchor="ctr" anchorCtr="0">
            <a:noAutofit/>
          </a:bodyPr>
          <a:lstStyle/>
          <a:p>
            <a:pPr marL="0" indent="0">
              <a:lnSpc>
                <a:spcPct val="200000"/>
              </a:lnSpc>
              <a:buNone/>
            </a:pPr>
            <a:endParaRPr lang="en-US" sz="2400" b="1" dirty="0">
              <a:solidFill>
                <a:schemeClr val="bg1"/>
              </a:solidFill>
              <a:latin typeface="Times New Roman" panose="02020603050405020304" pitchFamily="18" charset="0"/>
              <a:cs typeface="Times New Roman" panose="02020603050405020304" pitchFamily="18" charset="0"/>
            </a:endParaRPr>
          </a:p>
          <a:p>
            <a:pPr marL="0" indent="0">
              <a:lnSpc>
                <a:spcPct val="200000"/>
              </a:lnSpc>
              <a:buNone/>
            </a:pPr>
            <a:r>
              <a:rPr lang="en-US" sz="2400" b="1" dirty="0">
                <a:solidFill>
                  <a:schemeClr val="bg1"/>
                </a:solidFill>
                <a:latin typeface="Times New Roman" panose="02020603050405020304" pitchFamily="18" charset="0"/>
                <a:cs typeface="Times New Roman" panose="02020603050405020304" pitchFamily="18" charset="0"/>
              </a:rPr>
              <a:t>G.SRAVYA                             2103A52134</a:t>
            </a:r>
          </a:p>
          <a:p>
            <a:pPr marL="0" indent="0">
              <a:lnSpc>
                <a:spcPct val="200000"/>
              </a:lnSpc>
              <a:buNone/>
            </a:pPr>
            <a:r>
              <a:rPr lang="en-US" sz="2400" b="1" dirty="0">
                <a:solidFill>
                  <a:schemeClr val="bg1"/>
                </a:solidFill>
                <a:latin typeface="Times New Roman" panose="02020603050405020304" pitchFamily="18" charset="0"/>
                <a:cs typeface="Times New Roman" panose="02020603050405020304" pitchFamily="18" charset="0"/>
              </a:rPr>
              <a:t>K.SIDDARTHA                     2103A52144</a:t>
            </a:r>
          </a:p>
          <a:p>
            <a:pPr marL="0" indent="0">
              <a:lnSpc>
                <a:spcPct val="150000"/>
              </a:lnSpc>
              <a:buNone/>
            </a:pPr>
            <a:r>
              <a:rPr lang="en-US" sz="1200" b="1" dirty="0">
                <a:solidFill>
                  <a:schemeClr val="bg1"/>
                </a:solidFill>
                <a:latin typeface="Times New Roman" panose="02020603050405020304" pitchFamily="18" charset="0"/>
                <a:cs typeface="Times New Roman" panose="02020603050405020304" pitchFamily="18" charset="0"/>
              </a:rPr>
              <a:t>                                                                                                                 </a:t>
            </a:r>
          </a:p>
          <a:p>
            <a:pPr marL="0" indent="0">
              <a:lnSpc>
                <a:spcPct val="150000"/>
              </a:lnSpc>
              <a:buNone/>
            </a:pPr>
            <a:endParaRPr lang="en-US" b="1" dirty="0">
              <a:solidFill>
                <a:schemeClr val="bg1"/>
              </a:solidFill>
              <a:latin typeface="Times New Roman" panose="02020603050405020304" pitchFamily="18" charset="0"/>
              <a:cs typeface="Times New Roman" panose="02020603050405020304" pitchFamily="18" charset="0"/>
            </a:endParaRPr>
          </a:p>
          <a:p>
            <a:pPr marL="0" indent="0">
              <a:lnSpc>
                <a:spcPct val="150000"/>
              </a:lnSpc>
              <a:buNone/>
            </a:pPr>
            <a:r>
              <a:rPr lang="en-US" sz="1200" b="1" dirty="0">
                <a:solidFill>
                  <a:schemeClr val="bg1"/>
                </a:solidFill>
                <a:latin typeface="Times New Roman" panose="02020603050405020304" pitchFamily="18" charset="0"/>
                <a:cs typeface="Times New Roman" panose="02020603050405020304" pitchFamily="18" charset="0"/>
              </a:rPr>
              <a:t>                                                </a:t>
            </a:r>
            <a:r>
              <a:rPr lang="en-US" sz="2800" b="1" dirty="0">
                <a:solidFill>
                  <a:schemeClr val="bg1"/>
                </a:solidFill>
                <a:latin typeface="Times New Roman" panose="02020603050405020304" pitchFamily="18" charset="0"/>
                <a:cs typeface="Times New Roman" panose="02020603050405020304" pitchFamily="18" charset="0"/>
              </a:rPr>
              <a:t>                                       </a:t>
            </a:r>
            <a:r>
              <a:rPr lang="en-US" sz="1800" b="1" dirty="0">
                <a:solidFill>
                  <a:schemeClr val="bg1"/>
                </a:solidFill>
                <a:latin typeface="Times New Roman" panose="02020603050405020304" pitchFamily="18" charset="0"/>
                <a:cs typeface="Times New Roman" panose="02020603050405020304" pitchFamily="18" charset="0"/>
              </a:rPr>
              <a:t>Under the guidance of</a:t>
            </a:r>
          </a:p>
          <a:p>
            <a:pPr marL="0" indent="0" algn="r">
              <a:lnSpc>
                <a:spcPct val="150000"/>
              </a:lnSpc>
              <a:buNone/>
            </a:pPr>
            <a:r>
              <a:rPr lang="en-US" sz="1800" b="1" dirty="0" err="1">
                <a:solidFill>
                  <a:schemeClr val="bg1"/>
                </a:solidFill>
                <a:latin typeface="Times New Roman" panose="02020603050405020304" pitchFamily="18" charset="0"/>
                <a:cs typeface="Times New Roman" panose="02020603050405020304" pitchFamily="18" charset="0"/>
              </a:rPr>
              <a:t>Mr</a:t>
            </a:r>
            <a:r>
              <a:rPr lang="en-US" sz="1800" b="1" dirty="0">
                <a:solidFill>
                  <a:schemeClr val="bg1"/>
                </a:solidFill>
                <a:latin typeface="Times New Roman" panose="02020603050405020304" pitchFamily="18" charset="0"/>
                <a:cs typeface="Times New Roman" panose="02020603050405020304" pitchFamily="18" charset="0"/>
              </a:rPr>
              <a:t> </a:t>
            </a:r>
            <a:r>
              <a:rPr lang="en-US" sz="1800" b="1" dirty="0" err="1">
                <a:solidFill>
                  <a:schemeClr val="bg1"/>
                </a:solidFill>
                <a:latin typeface="Times New Roman" panose="02020603050405020304" pitchFamily="18" charset="0"/>
                <a:cs typeface="Times New Roman" panose="02020603050405020304" pitchFamily="18" charset="0"/>
              </a:rPr>
              <a:t>D.Ramesh</a:t>
            </a:r>
            <a:endParaRPr lang="en-US" sz="1800" b="1" dirty="0">
              <a:solidFill>
                <a:schemeClr val="bg1"/>
              </a:solidFill>
              <a:latin typeface="Times New Roman" panose="02020603050405020304" pitchFamily="18" charset="0"/>
              <a:cs typeface="Times New Roman" panose="02020603050405020304" pitchFamily="18" charset="0"/>
            </a:endParaRPr>
          </a:p>
          <a:p>
            <a:pPr marL="0" indent="0" algn="r">
              <a:lnSpc>
                <a:spcPct val="150000"/>
              </a:lnSpc>
              <a:buNone/>
            </a:pPr>
            <a:r>
              <a:rPr lang="en-US" sz="1800" b="1" dirty="0" err="1">
                <a:solidFill>
                  <a:schemeClr val="bg1"/>
                </a:solidFill>
                <a:latin typeface="Times New Roman" panose="02020603050405020304" pitchFamily="18" charset="0"/>
                <a:cs typeface="Times New Roman" panose="02020603050405020304" pitchFamily="18" charset="0"/>
              </a:rPr>
              <a:t>Asst.Professor</a:t>
            </a:r>
            <a:endParaRPr lang="en-US" sz="1800" b="1" dirty="0">
              <a:solidFill>
                <a:schemeClr val="bg1"/>
              </a:solidFill>
              <a:latin typeface="Times New Roman" panose="02020603050405020304" pitchFamily="18" charset="0"/>
              <a:cs typeface="Times New Roman" panose="02020603050405020304" pitchFamily="18" charset="0"/>
            </a:endParaRPr>
          </a:p>
          <a:p>
            <a:pPr marL="0" indent="0" algn="r">
              <a:lnSpc>
                <a:spcPct val="150000"/>
              </a:lnSpc>
              <a:buNone/>
            </a:pPr>
            <a:r>
              <a:rPr lang="en-US" sz="1800" b="1" dirty="0">
                <a:solidFill>
                  <a:schemeClr val="bg1"/>
                </a:solidFill>
                <a:latin typeface="Times New Roman" panose="02020603050405020304" pitchFamily="18" charset="0"/>
                <a:cs typeface="Times New Roman" panose="02020603050405020304" pitchFamily="18" charset="0"/>
              </a:rPr>
              <a:t>CS&amp;ML</a:t>
            </a:r>
            <a:endParaRPr lang="en-US" sz="1800" dirty="0">
              <a:solidFill>
                <a:schemeClr val="bg2">
                  <a:lumMod val="50000"/>
                </a:schemeClr>
              </a:solidFill>
              <a:latin typeface="Times New Roman" panose="02020603050405020304" pitchFamily="18" charset="0"/>
              <a:cs typeface="Times New Roman" panose="02020603050405020304" pitchFamily="18" charset="0"/>
            </a:endParaRPr>
          </a:p>
          <a:p>
            <a:pPr marL="0" indent="0">
              <a:lnSpc>
                <a:spcPct val="150000"/>
              </a:lnSpc>
              <a:buNone/>
            </a:pPr>
            <a:endParaRPr lang="en-US" sz="1800" b="1" dirty="0">
              <a:solidFill>
                <a:schemeClr val="bg1"/>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dirty="0"/>
          </a:p>
        </p:txBody>
      </p:sp>
      <p:grpSp>
        <p:nvGrpSpPr>
          <p:cNvPr id="663" name="Google Shape;663;p31"/>
          <p:cNvGrpSpPr/>
          <p:nvPr/>
        </p:nvGrpSpPr>
        <p:grpSpPr>
          <a:xfrm>
            <a:off x="7401100" y="-494902"/>
            <a:ext cx="1937400" cy="1937400"/>
            <a:chOff x="6992175" y="3100998"/>
            <a:chExt cx="1937400" cy="1937400"/>
          </a:xfrm>
        </p:grpSpPr>
        <p:sp>
          <p:nvSpPr>
            <p:cNvPr id="664" name="Google Shape;664;p31"/>
            <p:cNvSpPr/>
            <p:nvPr/>
          </p:nvSpPr>
          <p:spPr>
            <a:xfrm flipH="1">
              <a:off x="6992175" y="3100998"/>
              <a:ext cx="1937400" cy="19374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65" name="Google Shape;665;p31"/>
            <p:cNvPicPr preferRelativeResize="0"/>
            <p:nvPr/>
          </p:nvPicPr>
          <p:blipFill>
            <a:blip r:embed="rId3">
              <a:alphaModFix/>
            </a:blip>
            <a:stretch>
              <a:fillRect/>
            </a:stretch>
          </p:blipFill>
          <p:spPr>
            <a:xfrm>
              <a:off x="7277725" y="3465750"/>
              <a:ext cx="1366300" cy="1207901"/>
            </a:xfrm>
            <a:prstGeom prst="rect">
              <a:avLst/>
            </a:prstGeom>
            <a:noFill/>
            <a:ln>
              <a:noFill/>
            </a:ln>
          </p:spPr>
        </p:pic>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E2E55549-80EC-2E8E-C3A3-07637B2D7CC7}"/>
              </a:ext>
            </a:extLst>
          </p:cNvPr>
          <p:cNvSpPr>
            <a:spLocks noGrp="1"/>
          </p:cNvSpPr>
          <p:nvPr>
            <p:ph type="subTitle" idx="1"/>
          </p:nvPr>
        </p:nvSpPr>
        <p:spPr>
          <a:xfrm>
            <a:off x="280416" y="376084"/>
            <a:ext cx="8546592" cy="4535768"/>
          </a:xfrm>
        </p:spPr>
        <p:txBody>
          <a:bodyPr/>
          <a:lstStyle/>
          <a:p>
            <a:endParaRPr lang="en-US" sz="8800" dirty="0">
              <a:latin typeface="Times New Roman" panose="02020603050405020304" pitchFamily="18" charset="0"/>
              <a:cs typeface="Times New Roman" panose="02020603050405020304" pitchFamily="18" charset="0"/>
            </a:endParaRPr>
          </a:p>
          <a:p>
            <a:r>
              <a:rPr lang="en-US" sz="8800" dirty="0">
                <a:latin typeface="Times New Roman" panose="02020603050405020304" pitchFamily="18" charset="0"/>
                <a:cs typeface="Times New Roman" panose="02020603050405020304" pitchFamily="18" charset="0"/>
              </a:rPr>
              <a:t>THANK YOU</a:t>
            </a:r>
            <a:endParaRPr lang="en-IN" sz="8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3256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723" name="Google Shape;723;p34"/>
          <p:cNvSpPr txBox="1">
            <a:spLocks noGrp="1"/>
          </p:cNvSpPr>
          <p:nvPr>
            <p:ph type="title"/>
          </p:nvPr>
        </p:nvSpPr>
        <p:spPr>
          <a:xfrm>
            <a:off x="-1405926" y="0"/>
            <a:ext cx="10967711" cy="89863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latin typeface="Times New Roman" panose="02020603050405020304" pitchFamily="18" charset="0"/>
                <a:cs typeface="Times New Roman" panose="02020603050405020304" pitchFamily="18" charset="0"/>
              </a:rPr>
              <a:t>Introduction</a:t>
            </a:r>
            <a:endParaRPr sz="2800" dirty="0">
              <a:latin typeface="Times New Roman" panose="02020603050405020304" pitchFamily="18" charset="0"/>
              <a:cs typeface="Times New Roman" panose="02020603050405020304" pitchFamily="18" charset="0"/>
            </a:endParaRPr>
          </a:p>
        </p:txBody>
      </p:sp>
      <p:grpSp>
        <p:nvGrpSpPr>
          <p:cNvPr id="727" name="Google Shape;727;p34"/>
          <p:cNvGrpSpPr/>
          <p:nvPr/>
        </p:nvGrpSpPr>
        <p:grpSpPr>
          <a:xfrm>
            <a:off x="7282975" y="3519023"/>
            <a:ext cx="1937400" cy="1937400"/>
            <a:chOff x="6992175" y="3100998"/>
            <a:chExt cx="1937400" cy="1937400"/>
          </a:xfrm>
        </p:grpSpPr>
        <p:sp>
          <p:nvSpPr>
            <p:cNvPr id="728" name="Google Shape;728;p34"/>
            <p:cNvSpPr/>
            <p:nvPr/>
          </p:nvSpPr>
          <p:spPr>
            <a:xfrm flipH="1">
              <a:off x="6992175" y="3100998"/>
              <a:ext cx="1937400" cy="19374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29" name="Google Shape;729;p34"/>
            <p:cNvPicPr preferRelativeResize="0"/>
            <p:nvPr/>
          </p:nvPicPr>
          <p:blipFill>
            <a:blip r:embed="rId3">
              <a:alphaModFix/>
            </a:blip>
            <a:stretch>
              <a:fillRect/>
            </a:stretch>
          </p:blipFill>
          <p:spPr>
            <a:xfrm>
              <a:off x="7277725" y="3465750"/>
              <a:ext cx="1366300" cy="1207901"/>
            </a:xfrm>
            <a:prstGeom prst="rect">
              <a:avLst/>
            </a:prstGeom>
            <a:noFill/>
            <a:ln>
              <a:noFill/>
            </a:ln>
          </p:spPr>
        </p:pic>
      </p:grpSp>
      <p:sp>
        <p:nvSpPr>
          <p:cNvPr id="730" name="Google Shape;730;p34"/>
          <p:cNvSpPr txBox="1">
            <a:spLocks noGrp="1"/>
          </p:cNvSpPr>
          <p:nvPr>
            <p:ph type="subTitle" idx="1"/>
          </p:nvPr>
        </p:nvSpPr>
        <p:spPr>
          <a:xfrm>
            <a:off x="559676" y="1263386"/>
            <a:ext cx="7898524" cy="3333985"/>
          </a:xfrm>
          <a:prstGeom prst="rect">
            <a:avLst/>
          </a:prstGeom>
        </p:spPr>
        <p:txBody>
          <a:bodyPr spcFirstLastPara="1" wrap="square" lIns="91425" tIns="91425" rIns="91425" bIns="91425" anchor="ctr" anchorCtr="0">
            <a:noAutofit/>
          </a:bodyPr>
          <a:lstStyle/>
          <a:p>
            <a:pPr marL="285750" lvl="0" indent="-285750" algn="just" rtl="0">
              <a:lnSpc>
                <a:spcPct val="150000"/>
              </a:lnSpc>
              <a:spcBef>
                <a:spcPts val="0"/>
              </a:spcBef>
              <a:spcAft>
                <a:spcPts val="1600"/>
              </a:spcAft>
              <a:buFont typeface="Wingdings" panose="05000000000000000000" pitchFamily="2" charset="2"/>
              <a:buChar char="Ø"/>
            </a:pPr>
            <a:r>
              <a:rPr lang="en-US" sz="1800" b="0" i="0" dirty="0">
                <a:solidFill>
                  <a:schemeClr val="bg1"/>
                </a:solidFill>
                <a:effectLst/>
                <a:latin typeface="Times New Roman" panose="02020603050405020304" pitchFamily="18" charset="0"/>
                <a:cs typeface="Times New Roman" panose="02020603050405020304" pitchFamily="18" charset="0"/>
              </a:rPr>
              <a:t>COVID-19 primarily spreads through respiratory droplets when an infected person talks, coughs, or sneezes. </a:t>
            </a:r>
          </a:p>
          <a:p>
            <a:pPr marL="285750" lvl="0" indent="-285750" algn="just" rtl="0">
              <a:lnSpc>
                <a:spcPct val="150000"/>
              </a:lnSpc>
              <a:spcBef>
                <a:spcPts val="0"/>
              </a:spcBef>
              <a:spcAft>
                <a:spcPts val="1600"/>
              </a:spcAft>
              <a:buFont typeface="Wingdings" panose="05000000000000000000" pitchFamily="2" charset="2"/>
              <a:buChar char="Ø"/>
            </a:pPr>
            <a:r>
              <a:rPr lang="en-US" sz="1800" b="0" i="0" dirty="0">
                <a:solidFill>
                  <a:schemeClr val="bg1"/>
                </a:solidFill>
                <a:effectLst/>
                <a:latin typeface="Times New Roman" panose="02020603050405020304" pitchFamily="18" charset="0"/>
                <a:cs typeface="Times New Roman" panose="02020603050405020304" pitchFamily="18" charset="0"/>
              </a:rPr>
              <a:t>Symptoms of COVID-19 can range from mild to severe and may include fever, cough, difficulty breathing, fatigue, and loss of taste or smell.</a:t>
            </a:r>
          </a:p>
          <a:p>
            <a:pPr marL="285750" lvl="0" indent="-285750" algn="just" rtl="0">
              <a:lnSpc>
                <a:spcPct val="150000"/>
              </a:lnSpc>
              <a:spcBef>
                <a:spcPts val="0"/>
              </a:spcBef>
              <a:spcAft>
                <a:spcPts val="1600"/>
              </a:spcAft>
              <a:buFont typeface="Wingdings" panose="05000000000000000000" pitchFamily="2" charset="2"/>
              <a:buChar char="Ø"/>
            </a:pPr>
            <a:r>
              <a:rPr lang="en-US" sz="1800" b="0" i="0" dirty="0">
                <a:solidFill>
                  <a:schemeClr val="bg1"/>
                </a:solidFill>
                <a:effectLst/>
                <a:latin typeface="Times New Roman" panose="02020603050405020304" pitchFamily="18" charset="0"/>
                <a:cs typeface="Times New Roman" panose="02020603050405020304" pitchFamily="18" charset="0"/>
              </a:rPr>
              <a:t> While most people who contract COVID-19 recover without any serious complications, the disease can be severe and even fatal, particularly for older adults and people with underlying health conditions. </a:t>
            </a:r>
            <a:r>
              <a:rPr lang="en-US" sz="1800" dirty="0">
                <a:solidFill>
                  <a:schemeClr val="tx2">
                    <a:lumMod val="10000"/>
                  </a:schemeClr>
                </a:solidFill>
                <a:latin typeface="Times New Roman" panose="02020603050405020304" pitchFamily="18" charset="0"/>
                <a:cs typeface="Times New Roman" panose="02020603050405020304" pitchFamily="18" charset="0"/>
              </a:rPr>
              <a:t>.</a:t>
            </a:r>
          </a:p>
          <a:p>
            <a:pPr marL="285750" lvl="0" indent="-285750" algn="just" rtl="0">
              <a:lnSpc>
                <a:spcPct val="150000"/>
              </a:lnSpc>
              <a:spcBef>
                <a:spcPts val="0"/>
              </a:spcBef>
              <a:spcAft>
                <a:spcPts val="1600"/>
              </a:spcAft>
              <a:buFont typeface="Wingdings" panose="05000000000000000000" pitchFamily="2" charset="2"/>
              <a:buChar char="Ø"/>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723" name="Google Shape;723;p34"/>
          <p:cNvSpPr txBox="1">
            <a:spLocks noGrp="1"/>
          </p:cNvSpPr>
          <p:nvPr>
            <p:ph type="title"/>
          </p:nvPr>
        </p:nvSpPr>
        <p:spPr>
          <a:xfrm>
            <a:off x="0" y="0"/>
            <a:ext cx="91440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latin typeface="Times New Roman" panose="02020603050405020304" pitchFamily="18" charset="0"/>
                <a:cs typeface="Times New Roman" panose="02020603050405020304" pitchFamily="18" charset="0"/>
              </a:rPr>
              <a:t>Problem Statement</a:t>
            </a:r>
            <a:endParaRPr sz="2800" dirty="0">
              <a:latin typeface="Times New Roman" panose="02020603050405020304" pitchFamily="18" charset="0"/>
              <a:cs typeface="Times New Roman" panose="02020603050405020304" pitchFamily="18" charset="0"/>
            </a:endParaRPr>
          </a:p>
        </p:txBody>
      </p:sp>
      <p:grpSp>
        <p:nvGrpSpPr>
          <p:cNvPr id="727" name="Google Shape;727;p34"/>
          <p:cNvGrpSpPr/>
          <p:nvPr/>
        </p:nvGrpSpPr>
        <p:grpSpPr>
          <a:xfrm>
            <a:off x="7282975" y="3519023"/>
            <a:ext cx="1937400" cy="1937400"/>
            <a:chOff x="6992175" y="3100998"/>
            <a:chExt cx="1937400" cy="1937400"/>
          </a:xfrm>
        </p:grpSpPr>
        <p:sp>
          <p:nvSpPr>
            <p:cNvPr id="728" name="Google Shape;728;p34"/>
            <p:cNvSpPr/>
            <p:nvPr/>
          </p:nvSpPr>
          <p:spPr>
            <a:xfrm flipH="1">
              <a:off x="6992175" y="3100998"/>
              <a:ext cx="1937400" cy="19374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29" name="Google Shape;729;p34"/>
            <p:cNvPicPr preferRelativeResize="0"/>
            <p:nvPr/>
          </p:nvPicPr>
          <p:blipFill>
            <a:blip r:embed="rId3">
              <a:alphaModFix/>
            </a:blip>
            <a:stretch>
              <a:fillRect/>
            </a:stretch>
          </p:blipFill>
          <p:spPr>
            <a:xfrm>
              <a:off x="7277725" y="3465750"/>
              <a:ext cx="1366300" cy="1207901"/>
            </a:xfrm>
            <a:prstGeom prst="rect">
              <a:avLst/>
            </a:prstGeom>
            <a:noFill/>
            <a:ln>
              <a:noFill/>
            </a:ln>
          </p:spPr>
        </p:pic>
      </p:grpSp>
      <p:sp>
        <p:nvSpPr>
          <p:cNvPr id="730" name="Google Shape;730;p34"/>
          <p:cNvSpPr txBox="1">
            <a:spLocks noGrp="1"/>
          </p:cNvSpPr>
          <p:nvPr>
            <p:ph type="subTitle" idx="1"/>
          </p:nvPr>
        </p:nvSpPr>
        <p:spPr>
          <a:xfrm>
            <a:off x="496614" y="841800"/>
            <a:ext cx="8111358" cy="4013979"/>
          </a:xfrm>
          <a:prstGeom prst="rect">
            <a:avLst/>
          </a:prstGeom>
        </p:spPr>
        <p:txBody>
          <a:bodyPr spcFirstLastPara="1" wrap="square" lIns="91425" tIns="91425" rIns="91425" bIns="91425" anchor="ctr" anchorCtr="0">
            <a:noAutofit/>
          </a:bodyPr>
          <a:lstStyle/>
          <a:p>
            <a:pPr marL="342900" lvl="0" indent="-342900" algn="just" rtl="0">
              <a:lnSpc>
                <a:spcPct val="150000"/>
              </a:lnSpc>
              <a:spcBef>
                <a:spcPts val="0"/>
              </a:spcBef>
              <a:spcAft>
                <a:spcPts val="0"/>
              </a:spcAft>
              <a:buFont typeface="Wingdings" panose="05000000000000000000" pitchFamily="2" charset="2"/>
              <a:buChar char="Ø"/>
            </a:pPr>
            <a:r>
              <a:rPr lang="en-US" sz="1800" b="0" i="0" dirty="0">
                <a:solidFill>
                  <a:schemeClr val="bg1"/>
                </a:solidFill>
                <a:effectLst/>
                <a:latin typeface="Times New Roman" panose="02020603050405020304" pitchFamily="18" charset="0"/>
                <a:cs typeface="Times New Roman" panose="02020603050405020304" pitchFamily="18" charset="0"/>
              </a:rPr>
              <a:t>The COVID-19 pandemic has had a significant impact on the world, affecting healthcare systems, economies, and daily life.</a:t>
            </a:r>
          </a:p>
          <a:p>
            <a:pPr marL="342900" lvl="0" indent="-342900" algn="just" rtl="0">
              <a:lnSpc>
                <a:spcPct val="150000"/>
              </a:lnSpc>
              <a:spcBef>
                <a:spcPts val="0"/>
              </a:spcBef>
              <a:spcAft>
                <a:spcPts val="0"/>
              </a:spcAft>
              <a:buFont typeface="Wingdings" panose="05000000000000000000" pitchFamily="2" charset="2"/>
              <a:buChar char="Ø"/>
            </a:pPr>
            <a:r>
              <a:rPr lang="en-US" sz="1800" b="0" i="0" dirty="0">
                <a:solidFill>
                  <a:schemeClr val="bg1"/>
                </a:solidFill>
                <a:effectLst/>
                <a:latin typeface="Times New Roman" panose="02020603050405020304" pitchFamily="18" charset="0"/>
                <a:cs typeface="Times New Roman" panose="02020603050405020304" pitchFamily="18" charset="0"/>
              </a:rPr>
              <a:t> Despite efforts to control the spread of the virus through vaccination campaigns and public health measures, the pandemic continues to pose a threat to global health and well-being.</a:t>
            </a:r>
          </a:p>
          <a:p>
            <a:pPr marL="342900" lvl="0" indent="-342900" algn="just" rtl="0">
              <a:lnSpc>
                <a:spcPct val="150000"/>
              </a:lnSpc>
              <a:spcBef>
                <a:spcPts val="0"/>
              </a:spcBef>
              <a:spcAft>
                <a:spcPts val="0"/>
              </a:spcAft>
              <a:buFont typeface="Wingdings" panose="05000000000000000000" pitchFamily="2" charset="2"/>
              <a:buChar char="Ø"/>
            </a:pPr>
            <a:r>
              <a:rPr lang="en-US" sz="1800" b="0" i="0" dirty="0">
                <a:solidFill>
                  <a:schemeClr val="bg1"/>
                </a:solidFill>
                <a:effectLst/>
                <a:latin typeface="Times New Roman" panose="02020603050405020304" pitchFamily="18" charset="0"/>
                <a:cs typeface="Times New Roman" panose="02020603050405020304" pitchFamily="18" charset="0"/>
              </a:rPr>
              <a:t>The challenge is to develop machine learning models and algorithms that can aid in the detection, diagnosis, and treatment of COVID-19.</a:t>
            </a:r>
          </a:p>
          <a:p>
            <a:pPr marL="342900" lvl="0" indent="-342900" algn="just" rtl="0">
              <a:lnSpc>
                <a:spcPct val="150000"/>
              </a:lnSpc>
              <a:spcBef>
                <a:spcPts val="0"/>
              </a:spcBef>
              <a:spcAft>
                <a:spcPts val="0"/>
              </a:spcAft>
              <a:buFont typeface="Wingdings" panose="05000000000000000000" pitchFamily="2" charset="2"/>
              <a:buChar char="Ø"/>
            </a:pPr>
            <a:r>
              <a:rPr lang="en-US" sz="1800" b="0" i="0" dirty="0">
                <a:solidFill>
                  <a:schemeClr val="bg1"/>
                </a:solidFill>
                <a:effectLst/>
                <a:latin typeface="Times New Roman" panose="02020603050405020304" pitchFamily="18" charset="0"/>
                <a:cs typeface="Times New Roman" panose="02020603050405020304" pitchFamily="18" charset="0"/>
              </a:rPr>
              <a:t> This includes the development of models that can accurately predict the spread of the virus and identify high-risk populations, as well as models that can analyze medical data to identify early signs of COVID-19 infection and potential complications.</a:t>
            </a:r>
            <a:endParaRPr lang="en-US" sz="1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6703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723" name="Google Shape;723;p34"/>
          <p:cNvSpPr txBox="1">
            <a:spLocks noGrp="1"/>
          </p:cNvSpPr>
          <p:nvPr>
            <p:ph type="title"/>
          </p:nvPr>
        </p:nvSpPr>
        <p:spPr>
          <a:xfrm>
            <a:off x="0" y="0"/>
            <a:ext cx="91440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latin typeface="Times New Roman" panose="02020603050405020304" pitchFamily="18" charset="0"/>
                <a:cs typeface="Times New Roman" panose="02020603050405020304" pitchFamily="18" charset="0"/>
              </a:rPr>
              <a:t>Existing System</a:t>
            </a:r>
            <a:endParaRPr sz="2800" dirty="0">
              <a:latin typeface="Times New Roman" panose="02020603050405020304" pitchFamily="18" charset="0"/>
              <a:cs typeface="Times New Roman" panose="02020603050405020304" pitchFamily="18" charset="0"/>
            </a:endParaRPr>
          </a:p>
        </p:txBody>
      </p:sp>
      <p:grpSp>
        <p:nvGrpSpPr>
          <p:cNvPr id="727" name="Google Shape;727;p34"/>
          <p:cNvGrpSpPr/>
          <p:nvPr/>
        </p:nvGrpSpPr>
        <p:grpSpPr>
          <a:xfrm>
            <a:off x="7282975" y="3519023"/>
            <a:ext cx="1937400" cy="1937400"/>
            <a:chOff x="6992175" y="3100998"/>
            <a:chExt cx="1937400" cy="1937400"/>
          </a:xfrm>
        </p:grpSpPr>
        <p:sp>
          <p:nvSpPr>
            <p:cNvPr id="728" name="Google Shape;728;p34"/>
            <p:cNvSpPr/>
            <p:nvPr/>
          </p:nvSpPr>
          <p:spPr>
            <a:xfrm flipH="1">
              <a:off x="6992175" y="3100998"/>
              <a:ext cx="1937400" cy="19374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29" name="Google Shape;729;p34"/>
            <p:cNvPicPr preferRelativeResize="0"/>
            <p:nvPr/>
          </p:nvPicPr>
          <p:blipFill>
            <a:blip r:embed="rId3">
              <a:alphaModFix/>
            </a:blip>
            <a:stretch>
              <a:fillRect/>
            </a:stretch>
          </p:blipFill>
          <p:spPr>
            <a:xfrm>
              <a:off x="7277725" y="3465750"/>
              <a:ext cx="1366300" cy="1207901"/>
            </a:xfrm>
            <a:prstGeom prst="rect">
              <a:avLst/>
            </a:prstGeom>
            <a:noFill/>
            <a:ln>
              <a:noFill/>
            </a:ln>
          </p:spPr>
        </p:pic>
      </p:grpSp>
      <p:sp>
        <p:nvSpPr>
          <p:cNvPr id="730" name="Google Shape;730;p34"/>
          <p:cNvSpPr txBox="1">
            <a:spLocks noGrp="1"/>
          </p:cNvSpPr>
          <p:nvPr>
            <p:ph type="subTitle" idx="1"/>
          </p:nvPr>
        </p:nvSpPr>
        <p:spPr>
          <a:xfrm>
            <a:off x="575441" y="841800"/>
            <a:ext cx="8095593" cy="3937464"/>
          </a:xfrm>
          <a:prstGeom prst="rect">
            <a:avLst/>
          </a:prstGeom>
        </p:spPr>
        <p:txBody>
          <a:bodyPr spcFirstLastPara="1" wrap="square" lIns="91425" tIns="91425" rIns="91425" bIns="91425" anchor="ctr" anchorCtr="0">
            <a:noAutofit/>
          </a:bodyPr>
          <a:lstStyle/>
          <a:p>
            <a:pPr marL="285750" indent="-285750" algn="just">
              <a:lnSpc>
                <a:spcPct val="150000"/>
              </a:lnSpc>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Covid-19 Prediction is a machine learning-based system that predicts the covid outbreak in a given region.</a:t>
            </a:r>
          </a:p>
          <a:p>
            <a:pPr marL="285750" indent="-285750" algn="just">
              <a:lnSpc>
                <a:spcPct val="150000"/>
              </a:lnSpc>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 It uses historical data on covid-19 outbreaks, environmental factors, and human population density to make predictions. </a:t>
            </a:r>
          </a:p>
          <a:p>
            <a:pPr marL="285750" indent="-285750" algn="just">
              <a:lnSpc>
                <a:spcPct val="150000"/>
              </a:lnSpc>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Covid-19 Outbreak Prediction is an AI-powered system that uses data mining and predictive analytics to detect early signs of covid-19 outbreaks.</a:t>
            </a:r>
          </a:p>
          <a:p>
            <a:pPr marL="285750" indent="-285750" algn="just">
              <a:lnSpc>
                <a:spcPct val="150000"/>
              </a:lnSpc>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 It uses data from social media, news articles, and other sources to identify patterns and trends that could indicate an outbreak.</a:t>
            </a:r>
            <a:endParaRPr lang="en-IN" sz="1800" dirty="0">
              <a:effectLst/>
              <a:latin typeface="Times New Roman" panose="02020603050405020304" pitchFamily="18" charset="0"/>
              <a:ea typeface="Times New Roman" panose="02020603050405020304" pitchFamily="18" charset="0"/>
            </a:endParaRPr>
          </a:p>
          <a:p>
            <a:pPr marL="0" lvl="0" indent="0" algn="just" rtl="0">
              <a:lnSpc>
                <a:spcPct val="150000"/>
              </a:lnSpc>
              <a:spcBef>
                <a:spcPts val="0"/>
              </a:spcBef>
              <a:spcAft>
                <a:spcPts val="0"/>
              </a:spcAft>
            </a:pPr>
            <a:endParaRPr lang="en-US" sz="1800" b="0" i="0" dirty="0">
              <a:solidFill>
                <a:schemeClr val="bg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9462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723" name="Google Shape;723;p34"/>
          <p:cNvSpPr txBox="1">
            <a:spLocks noGrp="1"/>
          </p:cNvSpPr>
          <p:nvPr>
            <p:ph type="title"/>
          </p:nvPr>
        </p:nvSpPr>
        <p:spPr>
          <a:xfrm>
            <a:off x="0" y="0"/>
            <a:ext cx="91440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latin typeface="Times New Roman" panose="02020603050405020304" pitchFamily="18" charset="0"/>
                <a:cs typeface="Times New Roman" panose="02020603050405020304" pitchFamily="18" charset="0"/>
              </a:rPr>
              <a:t>Proposed System</a:t>
            </a:r>
            <a:endParaRPr sz="2800" dirty="0">
              <a:latin typeface="Times New Roman" panose="02020603050405020304" pitchFamily="18" charset="0"/>
              <a:cs typeface="Times New Roman" panose="02020603050405020304" pitchFamily="18" charset="0"/>
            </a:endParaRPr>
          </a:p>
        </p:txBody>
      </p:sp>
      <p:grpSp>
        <p:nvGrpSpPr>
          <p:cNvPr id="727" name="Google Shape;727;p34"/>
          <p:cNvGrpSpPr/>
          <p:nvPr/>
        </p:nvGrpSpPr>
        <p:grpSpPr>
          <a:xfrm>
            <a:off x="7282975" y="3519023"/>
            <a:ext cx="1937400" cy="1937400"/>
            <a:chOff x="6992175" y="3100998"/>
            <a:chExt cx="1937400" cy="1937400"/>
          </a:xfrm>
        </p:grpSpPr>
        <p:sp>
          <p:nvSpPr>
            <p:cNvPr id="728" name="Google Shape;728;p34"/>
            <p:cNvSpPr/>
            <p:nvPr/>
          </p:nvSpPr>
          <p:spPr>
            <a:xfrm flipH="1">
              <a:off x="6992175" y="3100998"/>
              <a:ext cx="1937400" cy="19374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29" name="Google Shape;729;p34"/>
            <p:cNvPicPr preferRelativeResize="0"/>
            <p:nvPr/>
          </p:nvPicPr>
          <p:blipFill>
            <a:blip r:embed="rId3">
              <a:alphaModFix/>
            </a:blip>
            <a:stretch>
              <a:fillRect/>
            </a:stretch>
          </p:blipFill>
          <p:spPr>
            <a:xfrm>
              <a:off x="7277725" y="3465750"/>
              <a:ext cx="1366300" cy="1207901"/>
            </a:xfrm>
            <a:prstGeom prst="rect">
              <a:avLst/>
            </a:prstGeom>
            <a:noFill/>
            <a:ln>
              <a:noFill/>
            </a:ln>
          </p:spPr>
        </p:pic>
      </p:grpSp>
      <p:sp>
        <p:nvSpPr>
          <p:cNvPr id="730" name="Google Shape;730;p34"/>
          <p:cNvSpPr txBox="1">
            <a:spLocks noGrp="1"/>
          </p:cNvSpPr>
          <p:nvPr>
            <p:ph type="subTitle" idx="1"/>
          </p:nvPr>
        </p:nvSpPr>
        <p:spPr>
          <a:xfrm>
            <a:off x="536028" y="420900"/>
            <a:ext cx="8024648" cy="3937464"/>
          </a:xfrm>
          <a:prstGeom prst="rect">
            <a:avLst/>
          </a:prstGeom>
        </p:spPr>
        <p:txBody>
          <a:bodyPr spcFirstLastPara="1" wrap="square" lIns="91425" tIns="91425" rIns="91425" bIns="91425" anchor="ctr" anchorCtr="0">
            <a:noAutofit/>
          </a:bodyPr>
          <a:lstStyle/>
          <a:p>
            <a:pPr algn="l">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Optimization of the data set, data cleaning, logistic regressions, </a:t>
            </a:r>
            <a:r>
              <a:rPr lang="en-US" dirty="0" err="1">
                <a:latin typeface="Times New Roman" panose="02020603050405020304" pitchFamily="18" charset="0"/>
                <a:cs typeface="Times New Roman" panose="02020603050405020304" pitchFamily="18" charset="0"/>
              </a:rPr>
              <a:t>svm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knn</a:t>
            </a:r>
            <a:r>
              <a:rPr lang="en-US" dirty="0">
                <a:latin typeface="Times New Roman" panose="02020603050405020304" pitchFamily="18" charset="0"/>
                <a:cs typeface="Times New Roman" panose="02020603050405020304" pitchFamily="18" charset="0"/>
              </a:rPr>
              <a:t>, naïve bayes, Decision tree and random forest are key metrics in this project. ​​</a:t>
            </a:r>
          </a:p>
          <a:p>
            <a:pPr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It analyze the data that suffers from multi-collinearity.</a:t>
            </a:r>
          </a:p>
          <a:p>
            <a:pPr algn="just">
              <a:lnSpc>
                <a:spcPct val="150000"/>
              </a:lnSpc>
              <a:buFont typeface="Wingdings" panose="05000000000000000000" pitchFamily="2" charset="2"/>
              <a:buChar char="Ø"/>
            </a:pPr>
            <a:r>
              <a:rPr lang="en-US" sz="1800" b="0" dirty="0">
                <a:effectLst/>
                <a:latin typeface="Times New Roman" panose="02020603050405020304" pitchFamily="18" charset="0"/>
                <a:ea typeface="Times New Roman" panose="02020603050405020304" pitchFamily="18" charset="0"/>
              </a:rPr>
              <a:t>This produces expansion of e-commerce business and increased volume of products</a:t>
            </a:r>
            <a:r>
              <a:rPr lang="en-US" sz="1800" b="0" spc="105" dirty="0">
                <a:effectLst/>
                <a:latin typeface="Times New Roman" panose="02020603050405020304" pitchFamily="18" charset="0"/>
                <a:ea typeface="Times New Roman" panose="02020603050405020304" pitchFamily="18" charset="0"/>
              </a:rPr>
              <a:t> </a:t>
            </a:r>
            <a:r>
              <a:rPr lang="en-US" sz="1800" b="0" dirty="0">
                <a:effectLst/>
                <a:latin typeface="Times New Roman" panose="02020603050405020304" pitchFamily="18" charset="0"/>
                <a:ea typeface="Times New Roman" panose="02020603050405020304" pitchFamily="18" charset="0"/>
              </a:rPr>
              <a:t>as</a:t>
            </a:r>
            <a:r>
              <a:rPr lang="en-US" sz="1800" b="0" spc="110" dirty="0">
                <a:effectLst/>
                <a:latin typeface="Times New Roman" panose="02020603050405020304" pitchFamily="18" charset="0"/>
                <a:ea typeface="Times New Roman" panose="02020603050405020304" pitchFamily="18" charset="0"/>
              </a:rPr>
              <a:t> </a:t>
            </a:r>
            <a:r>
              <a:rPr lang="en-US" sz="1800" b="0" dirty="0">
                <a:effectLst/>
                <a:latin typeface="Times New Roman" panose="02020603050405020304" pitchFamily="18" charset="0"/>
                <a:ea typeface="Times New Roman" panose="02020603050405020304" pitchFamily="18" charset="0"/>
              </a:rPr>
              <a:t>well</a:t>
            </a:r>
            <a:r>
              <a:rPr lang="en-US" sz="1800" b="0" spc="110" dirty="0">
                <a:effectLst/>
                <a:latin typeface="Times New Roman" panose="02020603050405020304" pitchFamily="18" charset="0"/>
                <a:ea typeface="Times New Roman" panose="02020603050405020304" pitchFamily="18" charset="0"/>
              </a:rPr>
              <a:t> </a:t>
            </a:r>
            <a:r>
              <a:rPr lang="en-US" sz="1800" b="0" dirty="0">
                <a:effectLst/>
                <a:latin typeface="Times New Roman" panose="02020603050405020304" pitchFamily="18" charset="0"/>
                <a:ea typeface="Times New Roman" panose="02020603050405020304" pitchFamily="18" charset="0"/>
              </a:rPr>
              <a:t>as</a:t>
            </a:r>
            <a:r>
              <a:rPr lang="en-US" sz="1800" b="0" spc="110" dirty="0">
                <a:effectLst/>
                <a:latin typeface="Times New Roman" panose="02020603050405020304" pitchFamily="18" charset="0"/>
                <a:ea typeface="Times New Roman" panose="02020603050405020304" pitchFamily="18" charset="0"/>
              </a:rPr>
              <a:t> </a:t>
            </a:r>
            <a:r>
              <a:rPr lang="en-US" sz="1800" b="0" dirty="0">
                <a:effectLst/>
                <a:latin typeface="Times New Roman" panose="02020603050405020304" pitchFamily="18" charset="0"/>
                <a:ea typeface="Times New Roman" panose="02020603050405020304" pitchFamily="18" charset="0"/>
              </a:rPr>
              <a:t>improved</a:t>
            </a:r>
            <a:r>
              <a:rPr lang="en-US" sz="1800" b="0" spc="105" dirty="0">
                <a:effectLst/>
                <a:latin typeface="Times New Roman" panose="02020603050405020304" pitchFamily="18" charset="0"/>
                <a:ea typeface="Times New Roman" panose="02020603050405020304" pitchFamily="18" charset="0"/>
              </a:rPr>
              <a:t> </a:t>
            </a:r>
            <a:r>
              <a:rPr lang="en-US" sz="1800" b="0" dirty="0">
                <a:effectLst/>
                <a:latin typeface="Times New Roman" panose="02020603050405020304" pitchFamily="18" charset="0"/>
                <a:ea typeface="Times New Roman" panose="02020603050405020304" pitchFamily="18" charset="0"/>
              </a:rPr>
              <a:t>website</a:t>
            </a:r>
            <a:r>
              <a:rPr lang="en-US" sz="1800" b="0" spc="100" dirty="0">
                <a:effectLst/>
                <a:latin typeface="Times New Roman" panose="02020603050405020304" pitchFamily="18" charset="0"/>
                <a:ea typeface="Times New Roman" panose="02020603050405020304" pitchFamily="18" charset="0"/>
              </a:rPr>
              <a:t> </a:t>
            </a:r>
            <a:r>
              <a:rPr lang="en-US" sz="1800" b="0" dirty="0">
                <a:effectLst/>
                <a:latin typeface="Times New Roman" panose="02020603050405020304" pitchFamily="18" charset="0"/>
                <a:ea typeface="Times New Roman" panose="02020603050405020304" pitchFamily="18" charset="0"/>
              </a:rPr>
              <a:t>usability</a:t>
            </a:r>
            <a:r>
              <a:rPr lang="en-US" sz="1800" b="0" spc="105" dirty="0">
                <a:effectLst/>
                <a:latin typeface="Times New Roman" panose="02020603050405020304" pitchFamily="18" charset="0"/>
                <a:ea typeface="Times New Roman" panose="02020603050405020304" pitchFamily="18" charset="0"/>
              </a:rPr>
              <a:t> </a:t>
            </a:r>
            <a:r>
              <a:rPr lang="en-US" sz="1800" b="0" dirty="0">
                <a:effectLst/>
                <a:latin typeface="Times New Roman" panose="02020603050405020304" pitchFamily="18" charset="0"/>
                <a:ea typeface="Times New Roman" panose="02020603050405020304" pitchFamily="18" charset="0"/>
              </a:rPr>
              <a:t>to</a:t>
            </a:r>
            <a:r>
              <a:rPr lang="en-US" sz="1800" b="0" spc="110" dirty="0">
                <a:effectLst/>
                <a:latin typeface="Times New Roman" panose="02020603050405020304" pitchFamily="18" charset="0"/>
                <a:ea typeface="Times New Roman" panose="02020603050405020304" pitchFamily="18" charset="0"/>
              </a:rPr>
              <a:t> </a:t>
            </a:r>
            <a:r>
              <a:rPr lang="en-US" sz="1800" b="0" dirty="0">
                <a:effectLst/>
                <a:latin typeface="Times New Roman" panose="02020603050405020304" pitchFamily="18" charset="0"/>
                <a:ea typeface="Times New Roman" panose="02020603050405020304" pitchFamily="18" charset="0"/>
              </a:rPr>
              <a:t>navigate</a:t>
            </a:r>
            <a:r>
              <a:rPr lang="en-US" sz="1800" b="0" spc="100" dirty="0">
                <a:effectLst/>
                <a:latin typeface="Times New Roman" panose="02020603050405020304" pitchFamily="18" charset="0"/>
                <a:ea typeface="Times New Roman" panose="02020603050405020304" pitchFamily="18" charset="0"/>
              </a:rPr>
              <a:t> </a:t>
            </a:r>
            <a:r>
              <a:rPr lang="en-US" sz="1800" b="0" dirty="0">
                <a:effectLst/>
                <a:latin typeface="Times New Roman" panose="02020603050405020304" pitchFamily="18" charset="0"/>
                <a:ea typeface="Times New Roman" panose="02020603050405020304" pitchFamily="18" charset="0"/>
              </a:rPr>
              <a:t>the</a:t>
            </a:r>
            <a:r>
              <a:rPr lang="en-US" sz="1800" b="0" spc="105" dirty="0">
                <a:effectLst/>
                <a:latin typeface="Times New Roman" panose="02020603050405020304" pitchFamily="18" charset="0"/>
                <a:ea typeface="Times New Roman" panose="02020603050405020304" pitchFamily="18" charset="0"/>
              </a:rPr>
              <a:t> </a:t>
            </a:r>
            <a:r>
              <a:rPr lang="en-US" sz="1800" b="0" dirty="0">
                <a:effectLst/>
                <a:latin typeface="Times New Roman" panose="02020603050405020304" pitchFamily="18" charset="0"/>
                <a:ea typeface="Times New Roman" panose="02020603050405020304" pitchFamily="18" charset="0"/>
              </a:rPr>
              <a:t>desired</a:t>
            </a:r>
            <a:r>
              <a:rPr lang="en-US" sz="1800" b="0" spc="105" dirty="0">
                <a:effectLst/>
                <a:latin typeface="Times New Roman" panose="02020603050405020304" pitchFamily="18" charset="0"/>
                <a:ea typeface="Times New Roman" panose="02020603050405020304" pitchFamily="18" charset="0"/>
              </a:rPr>
              <a:t> </a:t>
            </a:r>
            <a:r>
              <a:rPr lang="en-US" sz="1800" b="0" dirty="0">
                <a:effectLst/>
                <a:latin typeface="Times New Roman" panose="02020603050405020304" pitchFamily="18" charset="0"/>
                <a:ea typeface="Times New Roman" panose="02020603050405020304" pitchFamily="18" charset="0"/>
              </a:rPr>
              <a:t>product</a:t>
            </a:r>
            <a:r>
              <a:rPr lang="en-US" sz="1800" b="0" spc="110" dirty="0">
                <a:effectLst/>
                <a:latin typeface="Times New Roman" panose="02020603050405020304" pitchFamily="18" charset="0"/>
                <a:ea typeface="Times New Roman" panose="02020603050405020304" pitchFamily="18" charset="0"/>
              </a:rPr>
              <a:t> </a:t>
            </a:r>
            <a:r>
              <a:rPr lang="en-US" sz="1800" b="0" dirty="0">
                <a:effectLst/>
                <a:latin typeface="Times New Roman" panose="02020603050405020304" pitchFamily="18" charset="0"/>
                <a:ea typeface="Times New Roman" panose="02020603050405020304" pitchFamily="18" charset="0"/>
              </a:rPr>
              <a:t>quickly</a:t>
            </a:r>
            <a:r>
              <a:rPr lang="en-US" sz="1800" b="0" spc="100" dirty="0">
                <a:effectLst/>
                <a:latin typeface="Times New Roman" panose="02020603050405020304" pitchFamily="18" charset="0"/>
                <a:ea typeface="Times New Roman" panose="02020603050405020304" pitchFamily="18" charset="0"/>
              </a:rPr>
              <a:t> </a:t>
            </a:r>
            <a:r>
              <a:rPr lang="en-US" sz="1800" b="0" dirty="0">
                <a:effectLst/>
                <a:latin typeface="Times New Roman" panose="02020603050405020304" pitchFamily="18" charset="0"/>
                <a:ea typeface="Times New Roman" panose="02020603050405020304" pitchFamily="18" charset="0"/>
              </a:rPr>
              <a:t>and</a:t>
            </a:r>
            <a:r>
              <a:rPr lang="en-US" sz="1800" b="0" spc="105" dirty="0">
                <a:effectLst/>
                <a:latin typeface="Times New Roman" panose="02020603050405020304" pitchFamily="18" charset="0"/>
                <a:ea typeface="Times New Roman" panose="02020603050405020304" pitchFamily="18" charset="0"/>
              </a:rPr>
              <a:t> </a:t>
            </a:r>
            <a:r>
              <a:rPr lang="en-US" sz="1800" b="0" spc="-10" dirty="0">
                <a:effectLst/>
                <a:latin typeface="Times New Roman" panose="02020603050405020304" pitchFamily="18" charset="0"/>
                <a:ea typeface="Times New Roman" panose="02020603050405020304" pitchFamily="18" charset="0"/>
              </a:rPr>
              <a:t>easily.</a:t>
            </a:r>
            <a:endParaRPr lang="en-IN" sz="1800" b="1" dirty="0">
              <a:effectLst/>
              <a:latin typeface="Times New Roman" panose="02020603050405020304" pitchFamily="18" charset="0"/>
              <a:ea typeface="Times New Roman" panose="02020603050405020304" pitchFamily="18" charset="0"/>
            </a:endParaRPr>
          </a:p>
          <a:p>
            <a:pPr algn="just">
              <a:lnSpc>
                <a:spcPct val="150000"/>
              </a:lnSpc>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0" lvl="0" indent="0" algn="just" rtl="0">
              <a:lnSpc>
                <a:spcPct val="150000"/>
              </a:lnSpc>
              <a:spcBef>
                <a:spcPts val="0"/>
              </a:spcBef>
              <a:spcAft>
                <a:spcPts val="0"/>
              </a:spcAft>
            </a:pPr>
            <a:endParaRPr lang="en-US" sz="1800" b="0" i="0" dirty="0">
              <a:solidFill>
                <a:schemeClr val="bg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8446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723" name="Google Shape;723;p34"/>
          <p:cNvSpPr txBox="1">
            <a:spLocks noGrp="1"/>
          </p:cNvSpPr>
          <p:nvPr>
            <p:ph type="title"/>
          </p:nvPr>
        </p:nvSpPr>
        <p:spPr>
          <a:xfrm>
            <a:off x="-1405926" y="0"/>
            <a:ext cx="10967711" cy="89863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latin typeface="Times New Roman" panose="02020603050405020304" pitchFamily="18" charset="0"/>
                <a:cs typeface="Times New Roman" panose="02020603050405020304" pitchFamily="18" charset="0"/>
              </a:rPr>
              <a:t>Data Set</a:t>
            </a:r>
            <a:endParaRPr sz="2800" dirty="0">
              <a:latin typeface="Times New Roman" panose="02020603050405020304" pitchFamily="18" charset="0"/>
              <a:cs typeface="Times New Roman" panose="02020603050405020304" pitchFamily="18" charset="0"/>
            </a:endParaRPr>
          </a:p>
        </p:txBody>
      </p:sp>
      <p:grpSp>
        <p:nvGrpSpPr>
          <p:cNvPr id="727" name="Google Shape;727;p34"/>
          <p:cNvGrpSpPr/>
          <p:nvPr/>
        </p:nvGrpSpPr>
        <p:grpSpPr>
          <a:xfrm>
            <a:off x="7282975" y="3519023"/>
            <a:ext cx="1937400" cy="1937400"/>
            <a:chOff x="6992175" y="3100998"/>
            <a:chExt cx="1937400" cy="1937400"/>
          </a:xfrm>
        </p:grpSpPr>
        <p:sp>
          <p:nvSpPr>
            <p:cNvPr id="728" name="Google Shape;728;p34"/>
            <p:cNvSpPr/>
            <p:nvPr/>
          </p:nvSpPr>
          <p:spPr>
            <a:xfrm flipH="1">
              <a:off x="6992175" y="3100998"/>
              <a:ext cx="1937400" cy="19374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29" name="Google Shape;729;p34"/>
            <p:cNvPicPr preferRelativeResize="0"/>
            <p:nvPr/>
          </p:nvPicPr>
          <p:blipFill>
            <a:blip r:embed="rId3">
              <a:alphaModFix/>
            </a:blip>
            <a:stretch>
              <a:fillRect/>
            </a:stretch>
          </p:blipFill>
          <p:spPr>
            <a:xfrm>
              <a:off x="7277725" y="3465750"/>
              <a:ext cx="1366300" cy="1207901"/>
            </a:xfrm>
            <a:prstGeom prst="rect">
              <a:avLst/>
            </a:prstGeom>
            <a:noFill/>
            <a:ln>
              <a:noFill/>
            </a:ln>
          </p:spPr>
        </p:pic>
      </p:grpSp>
      <p:sp>
        <p:nvSpPr>
          <p:cNvPr id="730" name="Google Shape;730;p34"/>
          <p:cNvSpPr txBox="1">
            <a:spLocks noGrp="1"/>
          </p:cNvSpPr>
          <p:nvPr>
            <p:ph type="subTitle" idx="1"/>
          </p:nvPr>
        </p:nvSpPr>
        <p:spPr>
          <a:xfrm>
            <a:off x="0" y="1158766"/>
            <a:ext cx="8934825" cy="3791185"/>
          </a:xfrm>
          <a:prstGeom prst="rect">
            <a:avLst/>
          </a:prstGeom>
        </p:spPr>
        <p:txBody>
          <a:bodyPr spcFirstLastPara="1" wrap="square" lIns="91425" tIns="91425" rIns="91425" bIns="91425" anchor="ctr" anchorCtr="0">
            <a:noAutofit/>
          </a:bodyPr>
          <a:lstStyle/>
          <a:p>
            <a:pPr marL="0" lvl="0" indent="0" algn="just" rtl="0">
              <a:lnSpc>
                <a:spcPct val="150000"/>
              </a:lnSpc>
              <a:spcBef>
                <a:spcPts val="0"/>
              </a:spcBef>
              <a:spcAft>
                <a:spcPts val="1600"/>
              </a:spcAft>
            </a:pPr>
            <a:r>
              <a:rPr lang="en-US" sz="1800" b="0" i="0" dirty="0">
                <a:solidFill>
                  <a:schemeClr val="bg1"/>
                </a:solidFill>
                <a:effectLst/>
                <a:latin typeface="Times New Roman" panose="02020603050405020304" pitchFamily="18" charset="0"/>
                <a:cs typeface="Times New Roman" panose="02020603050405020304" pitchFamily="18" charset="0"/>
              </a:rPr>
              <a:t>	</a:t>
            </a:r>
            <a:r>
              <a:rPr lang="en-US" sz="1800" dirty="0">
                <a:solidFill>
                  <a:schemeClr val="tx2">
                    <a:lumMod val="10000"/>
                  </a:schemeClr>
                </a:solidFill>
                <a:latin typeface="Times New Roman" panose="02020603050405020304" pitchFamily="18" charset="0"/>
                <a:cs typeface="Times New Roman" panose="02020603050405020304" pitchFamily="18" charset="0"/>
              </a:rPr>
              <a:t>.</a:t>
            </a:r>
            <a:endParaRPr lang="en-US" dirty="0"/>
          </a:p>
        </p:txBody>
      </p:sp>
      <p:pic>
        <p:nvPicPr>
          <p:cNvPr id="2" name="Picture 1">
            <a:extLst>
              <a:ext uri="{FF2B5EF4-FFF2-40B4-BE49-F238E27FC236}">
                <a16:creationId xmlns:a16="http://schemas.microsoft.com/office/drawing/2014/main" id="{4ED389CB-C4E3-EBA8-DF7B-C54F78C53AFB}"/>
              </a:ext>
            </a:extLst>
          </p:cNvPr>
          <p:cNvPicPr>
            <a:picLocks noChangeAspect="1"/>
          </p:cNvPicPr>
          <p:nvPr/>
        </p:nvPicPr>
        <p:blipFill>
          <a:blip r:embed="rId4"/>
          <a:stretch>
            <a:fillRect/>
          </a:stretch>
        </p:blipFill>
        <p:spPr>
          <a:xfrm>
            <a:off x="393221" y="741284"/>
            <a:ext cx="2419218" cy="1744991"/>
          </a:xfrm>
          <a:prstGeom prst="rect">
            <a:avLst/>
          </a:prstGeom>
          <a:ln>
            <a:noFill/>
          </a:ln>
          <a:effectLst>
            <a:outerShdw blurRad="292100" dist="139700" dir="2700000" algn="tl" rotWithShape="0">
              <a:srgbClr val="333333">
                <a:alpha val="65000"/>
              </a:srgbClr>
            </a:outerShdw>
          </a:effectLst>
        </p:spPr>
      </p:pic>
      <p:pic>
        <p:nvPicPr>
          <p:cNvPr id="3" name="Picture 2">
            <a:extLst>
              <a:ext uri="{FF2B5EF4-FFF2-40B4-BE49-F238E27FC236}">
                <a16:creationId xmlns:a16="http://schemas.microsoft.com/office/drawing/2014/main" id="{A5DC41C6-C049-05C7-FADD-E8504B353299}"/>
              </a:ext>
            </a:extLst>
          </p:cNvPr>
          <p:cNvPicPr>
            <a:picLocks noChangeAspect="1"/>
          </p:cNvPicPr>
          <p:nvPr/>
        </p:nvPicPr>
        <p:blipFill>
          <a:blip r:embed="rId5"/>
          <a:stretch>
            <a:fillRect/>
          </a:stretch>
        </p:blipFill>
        <p:spPr>
          <a:xfrm>
            <a:off x="3305663" y="741284"/>
            <a:ext cx="2419217" cy="1799844"/>
          </a:xfrm>
          <a:prstGeom prst="rect">
            <a:avLst/>
          </a:prstGeom>
          <a:ln>
            <a:noFill/>
          </a:ln>
          <a:effectLst>
            <a:outerShdw blurRad="292100" dist="139700" dir="2700000" algn="tl" rotWithShape="0">
              <a:srgbClr val="333333">
                <a:alpha val="65000"/>
              </a:srgbClr>
            </a:outerShdw>
          </a:effectLst>
        </p:spPr>
      </p:pic>
      <p:pic>
        <p:nvPicPr>
          <p:cNvPr id="4" name="Picture 3">
            <a:extLst>
              <a:ext uri="{FF2B5EF4-FFF2-40B4-BE49-F238E27FC236}">
                <a16:creationId xmlns:a16="http://schemas.microsoft.com/office/drawing/2014/main" id="{C60E93EF-CD50-FDEE-746F-905A7292B403}"/>
              </a:ext>
            </a:extLst>
          </p:cNvPr>
          <p:cNvPicPr>
            <a:picLocks noChangeAspect="1"/>
          </p:cNvPicPr>
          <p:nvPr/>
        </p:nvPicPr>
        <p:blipFill>
          <a:blip r:embed="rId6"/>
          <a:stretch>
            <a:fillRect/>
          </a:stretch>
        </p:blipFill>
        <p:spPr>
          <a:xfrm>
            <a:off x="6123509" y="733198"/>
            <a:ext cx="2512869" cy="1831298"/>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57A45CBD-DD2E-E9C8-1BC0-80B4E7B370D9}"/>
              </a:ext>
            </a:extLst>
          </p:cNvPr>
          <p:cNvPicPr>
            <a:picLocks noChangeAspect="1"/>
          </p:cNvPicPr>
          <p:nvPr/>
        </p:nvPicPr>
        <p:blipFill>
          <a:blip r:embed="rId6"/>
          <a:stretch>
            <a:fillRect/>
          </a:stretch>
        </p:blipFill>
        <p:spPr>
          <a:xfrm>
            <a:off x="353806" y="2968125"/>
            <a:ext cx="2491871" cy="1873779"/>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3DCFC76A-B79F-C0A7-8B0A-A76E387FCB95}"/>
              </a:ext>
            </a:extLst>
          </p:cNvPr>
          <p:cNvPicPr>
            <a:picLocks noChangeAspect="1"/>
          </p:cNvPicPr>
          <p:nvPr/>
        </p:nvPicPr>
        <p:blipFill>
          <a:blip r:embed="rId7"/>
          <a:stretch>
            <a:fillRect/>
          </a:stretch>
        </p:blipFill>
        <p:spPr>
          <a:xfrm>
            <a:off x="3305663" y="2968125"/>
            <a:ext cx="2419217" cy="1899149"/>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D5AF0692-07B5-4188-8AD9-D77735B1BB73}"/>
              </a:ext>
            </a:extLst>
          </p:cNvPr>
          <p:cNvPicPr>
            <a:picLocks noChangeAspect="1"/>
          </p:cNvPicPr>
          <p:nvPr/>
        </p:nvPicPr>
        <p:blipFill>
          <a:blip r:embed="rId8"/>
          <a:stretch>
            <a:fillRect/>
          </a:stretch>
        </p:blipFill>
        <p:spPr>
          <a:xfrm>
            <a:off x="6164487" y="2968124"/>
            <a:ext cx="2419218" cy="187378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31811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723" name="Google Shape;723;p34"/>
          <p:cNvSpPr txBox="1">
            <a:spLocks noGrp="1"/>
          </p:cNvSpPr>
          <p:nvPr>
            <p:ph type="title"/>
          </p:nvPr>
        </p:nvSpPr>
        <p:spPr>
          <a:xfrm>
            <a:off x="0" y="0"/>
            <a:ext cx="91440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latin typeface="Times New Roman" panose="02020603050405020304" pitchFamily="18" charset="0"/>
                <a:cs typeface="Times New Roman" panose="02020603050405020304" pitchFamily="18" charset="0"/>
              </a:rPr>
              <a:t>Architecture</a:t>
            </a:r>
            <a:endParaRPr sz="2800" dirty="0">
              <a:latin typeface="Times New Roman" panose="02020603050405020304" pitchFamily="18" charset="0"/>
              <a:cs typeface="Times New Roman" panose="02020603050405020304" pitchFamily="18" charset="0"/>
            </a:endParaRPr>
          </a:p>
        </p:txBody>
      </p:sp>
      <p:grpSp>
        <p:nvGrpSpPr>
          <p:cNvPr id="727" name="Google Shape;727;p34"/>
          <p:cNvGrpSpPr/>
          <p:nvPr/>
        </p:nvGrpSpPr>
        <p:grpSpPr>
          <a:xfrm>
            <a:off x="7282975" y="3519023"/>
            <a:ext cx="1937400" cy="1937400"/>
            <a:chOff x="6992175" y="3100998"/>
            <a:chExt cx="1937400" cy="1937400"/>
          </a:xfrm>
        </p:grpSpPr>
        <p:sp>
          <p:nvSpPr>
            <p:cNvPr id="728" name="Google Shape;728;p34"/>
            <p:cNvSpPr/>
            <p:nvPr/>
          </p:nvSpPr>
          <p:spPr>
            <a:xfrm flipH="1">
              <a:off x="6992175" y="3100998"/>
              <a:ext cx="1937400" cy="19374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29" name="Google Shape;729;p34"/>
            <p:cNvPicPr preferRelativeResize="0"/>
            <p:nvPr/>
          </p:nvPicPr>
          <p:blipFill>
            <a:blip r:embed="rId3">
              <a:alphaModFix/>
            </a:blip>
            <a:stretch>
              <a:fillRect/>
            </a:stretch>
          </p:blipFill>
          <p:spPr>
            <a:xfrm>
              <a:off x="7277725" y="3465750"/>
              <a:ext cx="1366300" cy="1207901"/>
            </a:xfrm>
            <a:prstGeom prst="rect">
              <a:avLst/>
            </a:prstGeom>
            <a:noFill/>
            <a:ln>
              <a:noFill/>
            </a:ln>
          </p:spPr>
        </p:pic>
      </p:grpSp>
      <p:sp>
        <p:nvSpPr>
          <p:cNvPr id="730" name="Google Shape;730;p34"/>
          <p:cNvSpPr txBox="1">
            <a:spLocks noGrp="1"/>
          </p:cNvSpPr>
          <p:nvPr>
            <p:ph type="subTitle" idx="1"/>
          </p:nvPr>
        </p:nvSpPr>
        <p:spPr>
          <a:xfrm>
            <a:off x="285550" y="1206036"/>
            <a:ext cx="8407346" cy="3937464"/>
          </a:xfrm>
          <a:prstGeom prst="rect">
            <a:avLst/>
          </a:prstGeom>
        </p:spPr>
        <p:txBody>
          <a:bodyPr spcFirstLastPara="1" wrap="square" lIns="91425" tIns="91425" rIns="91425" bIns="91425" anchor="ctr" anchorCtr="0">
            <a:noAutofit/>
          </a:bodyPr>
          <a:lstStyle/>
          <a:p>
            <a:pPr algn="just">
              <a:lnSpc>
                <a:spcPct val="150000"/>
              </a:lnSpc>
              <a:buFont typeface="Wingdings" panose="05000000000000000000" pitchFamily="2" charset="2"/>
              <a:buChar char="Ø"/>
            </a:pPr>
            <a:r>
              <a:rPr lang="en-US" sz="1800" b="1" dirty="0">
                <a:solidFill>
                  <a:schemeClr val="bg1"/>
                </a:solidFill>
                <a:effectLst/>
                <a:latin typeface="Times New Roman" panose="02020603050405020304" pitchFamily="18" charset="0"/>
                <a:ea typeface="Times New Roman" panose="02020603050405020304" pitchFamily="18" charset="0"/>
              </a:rPr>
              <a:t>Data collection</a:t>
            </a:r>
            <a:r>
              <a:rPr lang="en-US" sz="1800" dirty="0">
                <a:solidFill>
                  <a:schemeClr val="bg1"/>
                </a:solidFill>
                <a:effectLst/>
                <a:latin typeface="Times New Roman" panose="02020603050405020304" pitchFamily="18" charset="0"/>
                <a:ea typeface="Times New Roman" panose="02020603050405020304" pitchFamily="18" charset="0"/>
              </a:rPr>
              <a:t> involves gathering relevant data from</a:t>
            </a:r>
          </a:p>
          <a:p>
            <a:pPr marL="139700" indent="0" algn="just">
              <a:lnSpc>
                <a:spcPct val="150000"/>
              </a:lnSpc>
            </a:pPr>
            <a:r>
              <a:rPr lang="en-US" dirty="0">
                <a:solidFill>
                  <a:schemeClr val="bg1"/>
                </a:solidFill>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 various sources such as databases, APIs, or files.</a:t>
            </a:r>
            <a:endParaRPr lang="en-IN" dirty="0">
              <a:solidFill>
                <a:schemeClr val="bg1"/>
              </a:solidFill>
              <a:latin typeface="Times New Roman" panose="02020603050405020304" pitchFamily="18" charset="0"/>
              <a:ea typeface="Times New Roman" panose="02020603050405020304" pitchFamily="18" charset="0"/>
            </a:endParaRPr>
          </a:p>
          <a:p>
            <a:pPr algn="just">
              <a:lnSpc>
                <a:spcPct val="150000"/>
              </a:lnSpc>
              <a:buFont typeface="Wingdings" panose="05000000000000000000" pitchFamily="2" charset="2"/>
              <a:buChar char="Ø"/>
            </a:pPr>
            <a:r>
              <a:rPr lang="en-US" sz="1800" b="1" dirty="0">
                <a:solidFill>
                  <a:schemeClr val="bg1"/>
                </a:solidFill>
                <a:effectLst/>
                <a:latin typeface="Times New Roman" panose="02020603050405020304" pitchFamily="18" charset="0"/>
                <a:ea typeface="Times New Roman" panose="02020603050405020304" pitchFamily="18" charset="0"/>
              </a:rPr>
              <a:t>Pre-processing</a:t>
            </a:r>
            <a:r>
              <a:rPr lang="en-US" sz="1800" dirty="0">
                <a:solidFill>
                  <a:schemeClr val="bg1"/>
                </a:solidFill>
                <a:effectLst/>
                <a:latin typeface="Times New Roman" panose="02020603050405020304" pitchFamily="18" charset="0"/>
                <a:ea typeface="Times New Roman" panose="02020603050405020304" pitchFamily="18" charset="0"/>
              </a:rPr>
              <a:t> includes cleaning and transforming</a:t>
            </a:r>
          </a:p>
          <a:p>
            <a:pPr marL="139700" indent="0" algn="just">
              <a:lnSpc>
                <a:spcPct val="150000"/>
              </a:lnSpc>
            </a:pPr>
            <a:r>
              <a:rPr lang="en-US" dirty="0">
                <a:solidFill>
                  <a:schemeClr val="bg1"/>
                </a:solidFill>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 the collected data to make it suitable for analysis, </a:t>
            </a:r>
          </a:p>
          <a:p>
            <a:pPr marL="139700" indent="0" algn="just">
              <a:lnSpc>
                <a:spcPct val="150000"/>
              </a:lnSpc>
            </a:pPr>
            <a:r>
              <a:rPr lang="en-US" dirty="0">
                <a:solidFill>
                  <a:schemeClr val="bg1"/>
                </a:solidFill>
                <a:latin typeface="Times New Roman" panose="02020603050405020304" pitchFamily="18" charset="0"/>
                <a:ea typeface="Times New Roman" panose="02020603050405020304" pitchFamily="18" charset="0"/>
              </a:rPr>
              <a:t>     s</a:t>
            </a:r>
            <a:r>
              <a:rPr lang="en-US" sz="1800" dirty="0">
                <a:solidFill>
                  <a:schemeClr val="bg1"/>
                </a:solidFill>
                <a:effectLst/>
                <a:latin typeface="Times New Roman" panose="02020603050405020304" pitchFamily="18" charset="0"/>
                <a:ea typeface="Times New Roman" panose="02020603050405020304" pitchFamily="18" charset="0"/>
              </a:rPr>
              <a:t>uch as removing missing values, handling outliers, </a:t>
            </a:r>
          </a:p>
          <a:p>
            <a:pPr marL="139700" indent="0" algn="just">
              <a:lnSpc>
                <a:spcPct val="150000"/>
              </a:lnSpc>
            </a:pPr>
            <a:r>
              <a:rPr lang="en-US" dirty="0">
                <a:solidFill>
                  <a:schemeClr val="bg1"/>
                </a:solidFill>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and scaling the data.</a:t>
            </a:r>
            <a:endParaRPr lang="en-IN" dirty="0">
              <a:solidFill>
                <a:schemeClr val="bg1"/>
              </a:solidFill>
              <a:latin typeface="Times New Roman" panose="02020603050405020304" pitchFamily="18" charset="0"/>
              <a:ea typeface="Times New Roman" panose="02020603050405020304" pitchFamily="18" charset="0"/>
            </a:endParaRPr>
          </a:p>
          <a:p>
            <a:pPr algn="just">
              <a:lnSpc>
                <a:spcPct val="150000"/>
              </a:lnSpc>
              <a:buFont typeface="Wingdings" panose="05000000000000000000" pitchFamily="2" charset="2"/>
              <a:buChar char="Ø"/>
            </a:pPr>
            <a:r>
              <a:rPr lang="en-US" sz="1800" b="1" dirty="0">
                <a:solidFill>
                  <a:schemeClr val="bg1"/>
                </a:solidFill>
                <a:effectLst/>
                <a:latin typeface="Times New Roman" panose="02020603050405020304" pitchFamily="18" charset="0"/>
                <a:ea typeface="Times New Roman" panose="02020603050405020304" pitchFamily="18" charset="0"/>
              </a:rPr>
              <a:t>Splitting the data into training and testing</a:t>
            </a:r>
            <a:r>
              <a:rPr lang="en-US" sz="1800" dirty="0">
                <a:solidFill>
                  <a:schemeClr val="bg1"/>
                </a:solidFill>
                <a:effectLst/>
                <a:latin typeface="Times New Roman" panose="02020603050405020304" pitchFamily="18" charset="0"/>
                <a:ea typeface="Times New Roman" panose="02020603050405020304" pitchFamily="18" charset="0"/>
              </a:rPr>
              <a:t> sets </a:t>
            </a:r>
          </a:p>
          <a:p>
            <a:pPr marL="139700" indent="0" algn="just">
              <a:lnSpc>
                <a:spcPct val="150000"/>
              </a:lnSpc>
            </a:pPr>
            <a:r>
              <a:rPr lang="en-US" dirty="0">
                <a:solidFill>
                  <a:schemeClr val="bg1"/>
                </a:solidFill>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is necessary to train the model on a subset of the</a:t>
            </a:r>
          </a:p>
          <a:p>
            <a:pPr marL="139700" indent="0" algn="just">
              <a:lnSpc>
                <a:spcPct val="150000"/>
              </a:lnSpc>
            </a:pPr>
            <a:r>
              <a:rPr lang="en-US" dirty="0">
                <a:solidFill>
                  <a:schemeClr val="bg1"/>
                </a:solidFill>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 data and evaluate its performance on the remaining data.</a:t>
            </a:r>
            <a:endParaRPr lang="en-IN" sz="1800" dirty="0">
              <a:solidFill>
                <a:schemeClr val="bg1"/>
              </a:solidFill>
              <a:effectLst/>
              <a:latin typeface="Times New Roman" panose="02020603050405020304" pitchFamily="18" charset="0"/>
              <a:ea typeface="Times New Roman" panose="02020603050405020304" pitchFamily="18" charset="0"/>
            </a:endParaRPr>
          </a:p>
          <a:p>
            <a:pPr marL="139700" indent="0" algn="just">
              <a:lnSpc>
                <a:spcPct val="150000"/>
              </a:lnSpc>
            </a:pPr>
            <a:endParaRPr lang="en-US" dirty="0">
              <a:solidFill>
                <a:schemeClr val="bg1"/>
              </a:solidFill>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0" lvl="0" indent="0" algn="just" rtl="0">
              <a:lnSpc>
                <a:spcPct val="150000"/>
              </a:lnSpc>
              <a:spcBef>
                <a:spcPts val="0"/>
              </a:spcBef>
              <a:spcAft>
                <a:spcPts val="0"/>
              </a:spcAft>
            </a:pPr>
            <a:endParaRPr lang="en-US" sz="1800" b="0" i="0" dirty="0">
              <a:solidFill>
                <a:schemeClr val="bg1"/>
              </a:solidFill>
              <a:effectLst/>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FE524E51-795F-5626-2B42-A4A2A547CF4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135116" y="893113"/>
            <a:ext cx="2557780" cy="3471624"/>
          </a:xfrm>
          <a:prstGeom prst="rect">
            <a:avLst/>
          </a:prstGeom>
          <a:noFill/>
          <a:ln>
            <a:noFill/>
          </a:ln>
        </p:spPr>
      </p:pic>
    </p:spTree>
    <p:extLst>
      <p:ext uri="{BB962C8B-B14F-4D97-AF65-F5344CB8AC3E}">
        <p14:creationId xmlns:p14="http://schemas.microsoft.com/office/powerpoint/2010/main" val="1222810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723" name="Google Shape;723;p34"/>
          <p:cNvSpPr txBox="1">
            <a:spLocks noGrp="1"/>
          </p:cNvSpPr>
          <p:nvPr>
            <p:ph type="title"/>
          </p:nvPr>
        </p:nvSpPr>
        <p:spPr>
          <a:xfrm>
            <a:off x="0" y="0"/>
            <a:ext cx="91440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latin typeface="Times New Roman" panose="02020603050405020304" pitchFamily="18" charset="0"/>
                <a:cs typeface="Times New Roman" panose="02020603050405020304" pitchFamily="18" charset="0"/>
              </a:rPr>
              <a:t>Literature Survey</a:t>
            </a:r>
            <a:endParaRPr sz="2800" dirty="0">
              <a:latin typeface="Times New Roman" panose="02020603050405020304" pitchFamily="18" charset="0"/>
              <a:cs typeface="Times New Roman" panose="02020603050405020304" pitchFamily="18" charset="0"/>
            </a:endParaRPr>
          </a:p>
        </p:txBody>
      </p:sp>
      <p:grpSp>
        <p:nvGrpSpPr>
          <p:cNvPr id="727" name="Google Shape;727;p34"/>
          <p:cNvGrpSpPr/>
          <p:nvPr/>
        </p:nvGrpSpPr>
        <p:grpSpPr>
          <a:xfrm>
            <a:off x="7282975" y="3519023"/>
            <a:ext cx="1937400" cy="1937400"/>
            <a:chOff x="6992175" y="3100998"/>
            <a:chExt cx="1937400" cy="1937400"/>
          </a:xfrm>
        </p:grpSpPr>
        <p:sp>
          <p:nvSpPr>
            <p:cNvPr id="728" name="Google Shape;728;p34"/>
            <p:cNvSpPr/>
            <p:nvPr/>
          </p:nvSpPr>
          <p:spPr>
            <a:xfrm flipH="1">
              <a:off x="6992175" y="3100998"/>
              <a:ext cx="1937400" cy="19374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29" name="Google Shape;729;p34"/>
            <p:cNvPicPr preferRelativeResize="0"/>
            <p:nvPr/>
          </p:nvPicPr>
          <p:blipFill>
            <a:blip r:embed="rId3">
              <a:alphaModFix/>
            </a:blip>
            <a:stretch>
              <a:fillRect/>
            </a:stretch>
          </p:blipFill>
          <p:spPr>
            <a:xfrm>
              <a:off x="7277725" y="3465750"/>
              <a:ext cx="1366300" cy="1207901"/>
            </a:xfrm>
            <a:prstGeom prst="rect">
              <a:avLst/>
            </a:prstGeom>
            <a:noFill/>
            <a:ln>
              <a:noFill/>
            </a:ln>
          </p:spPr>
        </p:pic>
      </p:grpSp>
      <p:sp>
        <p:nvSpPr>
          <p:cNvPr id="7" name="TextBox 6">
            <a:extLst>
              <a:ext uri="{FF2B5EF4-FFF2-40B4-BE49-F238E27FC236}">
                <a16:creationId xmlns:a16="http://schemas.microsoft.com/office/drawing/2014/main" id="{D8BE4CC1-0610-9B88-F78F-582794B02B01}"/>
              </a:ext>
            </a:extLst>
          </p:cNvPr>
          <p:cNvSpPr txBox="1"/>
          <p:nvPr/>
        </p:nvSpPr>
        <p:spPr>
          <a:xfrm>
            <a:off x="630620" y="546815"/>
            <a:ext cx="7993117" cy="2079415"/>
          </a:xfrm>
          <a:prstGeom prst="rect">
            <a:avLst/>
          </a:prstGeom>
          <a:noFill/>
        </p:spPr>
        <p:txBody>
          <a:bodyPr wrap="square">
            <a:spAutoFit/>
          </a:bodyPr>
          <a:lstStyle/>
          <a:p>
            <a:pPr marL="88900" indent="457200" algn="just">
              <a:lnSpc>
                <a:spcPct val="150000"/>
              </a:lnSpc>
            </a:pPr>
            <a:r>
              <a:rPr lang="en-US" sz="1800" dirty="0">
                <a:solidFill>
                  <a:schemeClr val="bg1"/>
                </a:solidFill>
                <a:effectLst/>
                <a:latin typeface="Times New Roman" panose="02020603050405020304" pitchFamily="18" charset="0"/>
                <a:ea typeface="Times New Roman" panose="02020603050405020304" pitchFamily="18" charset="0"/>
              </a:rPr>
              <a:t>It</a:t>
            </a:r>
            <a:r>
              <a:rPr lang="en-US" sz="1800" spc="60"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is</a:t>
            </a:r>
            <a:r>
              <a:rPr lang="en-US" sz="1800" spc="7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very</a:t>
            </a:r>
            <a:r>
              <a:rPr lang="en-US" sz="1800" spc="6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difficult</a:t>
            </a:r>
            <a:r>
              <a:rPr lang="en-US" sz="1800" spc="60"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for</a:t>
            </a:r>
            <a:r>
              <a:rPr lang="en-US" sz="1800" spc="6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the</a:t>
            </a:r>
            <a:r>
              <a:rPr lang="en-US" sz="1800" spc="8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doctor to</a:t>
            </a:r>
            <a:r>
              <a:rPr lang="en-US" sz="1800" spc="6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identify</a:t>
            </a:r>
            <a:r>
              <a:rPr lang="en-US" sz="1800" spc="60" dirty="0">
                <a:solidFill>
                  <a:schemeClr val="bg1"/>
                </a:solidFill>
                <a:effectLst/>
                <a:latin typeface="Times New Roman" panose="02020603050405020304" pitchFamily="18" charset="0"/>
                <a:ea typeface="Times New Roman" panose="02020603050405020304" pitchFamily="18" charset="0"/>
              </a:rPr>
              <a:t> covid 19 </a:t>
            </a:r>
            <a:r>
              <a:rPr lang="en-US" sz="1800" dirty="0">
                <a:solidFill>
                  <a:schemeClr val="bg1"/>
                </a:solidFill>
                <a:effectLst/>
                <a:latin typeface="Times New Roman" panose="02020603050405020304" pitchFamily="18" charset="0"/>
                <a:ea typeface="Times New Roman" panose="02020603050405020304" pitchFamily="18" charset="0"/>
              </a:rPr>
              <a:t> disease.</a:t>
            </a:r>
            <a:r>
              <a:rPr lang="en-US" sz="1800" spc="90"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For </a:t>
            </a:r>
            <a:r>
              <a:rPr lang="en-US" sz="1800" spc="-28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this several</a:t>
            </a:r>
            <a:r>
              <a:rPr lang="en-US" sz="1800" spc="1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techniques</a:t>
            </a:r>
            <a:r>
              <a:rPr lang="en-US" sz="1800" spc="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are</a:t>
            </a:r>
            <a:r>
              <a:rPr lang="en-US" sz="1800" spc="-10"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used to this we will obtain the specific models to implement or to solve them without the help of doctors.</a:t>
            </a:r>
            <a:r>
              <a:rPr lang="en-US" sz="1800" spc="-3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Most</a:t>
            </a:r>
            <a:r>
              <a:rPr lang="en-US" sz="1800" spc="-4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of</a:t>
            </a:r>
            <a:r>
              <a:rPr lang="en-US" sz="1800" spc="-30"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these</a:t>
            </a:r>
            <a:r>
              <a:rPr lang="en-US" sz="1800" spc="-4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techniques</a:t>
            </a:r>
            <a:r>
              <a:rPr lang="en-US" sz="1800" spc="-30"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are</a:t>
            </a:r>
            <a:r>
              <a:rPr lang="en-US" sz="1800" spc="-40"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using</a:t>
            </a:r>
            <a:r>
              <a:rPr lang="en-US" sz="1800" spc="-290"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sophisticated</a:t>
            </a:r>
            <a:r>
              <a:rPr lang="en-US" sz="1800" spc="-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artificial</a:t>
            </a:r>
            <a:r>
              <a:rPr lang="en-US" sz="1800" spc="10"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intelligence(AI)</a:t>
            </a:r>
            <a:r>
              <a:rPr lang="en-US" sz="1800" spc="-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research</a:t>
            </a:r>
            <a:r>
              <a:rPr lang="en-US" sz="1800" spc="-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is known as Machine</a:t>
            </a:r>
            <a:r>
              <a:rPr lang="en-US" sz="1800" spc="-1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Learning.</a:t>
            </a:r>
          </a:p>
          <a:p>
            <a:pPr marL="88900" indent="457200" algn="just">
              <a:lnSpc>
                <a:spcPct val="150000"/>
              </a:lnSpc>
            </a:pPr>
            <a:endParaRPr lang="en-IN" sz="1600" dirty="0">
              <a:solidFill>
                <a:schemeClr val="bg1"/>
              </a:solidFill>
              <a:effectLst/>
              <a:latin typeface="Times New Roman" panose="02020603050405020304" pitchFamily="18" charset="0"/>
              <a:ea typeface="Times New Roman" panose="02020603050405020304" pitchFamily="18" charset="0"/>
            </a:endParaRPr>
          </a:p>
        </p:txBody>
      </p:sp>
      <p:graphicFrame>
        <p:nvGraphicFramePr>
          <p:cNvPr id="8" name="Table 8">
            <a:extLst>
              <a:ext uri="{FF2B5EF4-FFF2-40B4-BE49-F238E27FC236}">
                <a16:creationId xmlns:a16="http://schemas.microsoft.com/office/drawing/2014/main" id="{AD855ED3-6449-9F84-B6BA-6EC513F6198D}"/>
              </a:ext>
            </a:extLst>
          </p:cNvPr>
          <p:cNvGraphicFramePr>
            <a:graphicFrameLocks noGrp="1"/>
          </p:cNvGraphicFramePr>
          <p:nvPr>
            <p:extLst>
              <p:ext uri="{D42A27DB-BD31-4B8C-83A1-F6EECF244321}">
                <p14:modId xmlns:p14="http://schemas.microsoft.com/office/powerpoint/2010/main" val="2651432975"/>
              </p:ext>
            </p:extLst>
          </p:nvPr>
        </p:nvGraphicFramePr>
        <p:xfrm>
          <a:off x="1036320" y="2292096"/>
          <a:ext cx="7034785" cy="2605038"/>
        </p:xfrm>
        <a:graphic>
          <a:graphicData uri="http://schemas.openxmlformats.org/drawingml/2006/table">
            <a:tbl>
              <a:tblPr firstRow="1" bandRow="1">
                <a:tableStyleId>{C56B38D7-5C74-4750-AA48-E16A51EF55B6}</a:tableStyleId>
              </a:tblPr>
              <a:tblGrid>
                <a:gridCol w="1208758">
                  <a:extLst>
                    <a:ext uri="{9D8B030D-6E8A-4147-A177-3AD203B41FA5}">
                      <a16:colId xmlns:a16="http://schemas.microsoft.com/office/drawing/2014/main" val="1234209706"/>
                    </a:ext>
                  </a:extLst>
                </a:gridCol>
                <a:gridCol w="1942009">
                  <a:extLst>
                    <a:ext uri="{9D8B030D-6E8A-4147-A177-3AD203B41FA5}">
                      <a16:colId xmlns:a16="http://schemas.microsoft.com/office/drawing/2014/main" val="663922843"/>
                    </a:ext>
                  </a:extLst>
                </a:gridCol>
                <a:gridCol w="1942009">
                  <a:extLst>
                    <a:ext uri="{9D8B030D-6E8A-4147-A177-3AD203B41FA5}">
                      <a16:colId xmlns:a16="http://schemas.microsoft.com/office/drawing/2014/main" val="870742409"/>
                    </a:ext>
                  </a:extLst>
                </a:gridCol>
                <a:gridCol w="1942009">
                  <a:extLst>
                    <a:ext uri="{9D8B030D-6E8A-4147-A177-3AD203B41FA5}">
                      <a16:colId xmlns:a16="http://schemas.microsoft.com/office/drawing/2014/main" val="2694258927"/>
                    </a:ext>
                  </a:extLst>
                </a:gridCol>
              </a:tblGrid>
              <a:tr h="621792">
                <a:tc>
                  <a:txBody>
                    <a:bodyPr/>
                    <a:lstStyle/>
                    <a:p>
                      <a:pPr algn="ctr"/>
                      <a:r>
                        <a:rPr lang="en-IN" dirty="0">
                          <a:solidFill>
                            <a:schemeClr val="accent1"/>
                          </a:solidFill>
                        </a:rPr>
                        <a:t>S.NO</a:t>
                      </a:r>
                    </a:p>
                  </a:txBody>
                  <a:tcPr/>
                </a:tc>
                <a:tc>
                  <a:txBody>
                    <a:bodyPr/>
                    <a:lstStyle/>
                    <a:p>
                      <a:pPr algn="ctr"/>
                      <a:r>
                        <a:rPr lang="en-IN" dirty="0">
                          <a:solidFill>
                            <a:schemeClr val="accent1"/>
                          </a:solidFill>
                        </a:rPr>
                        <a:t>YEAR</a:t>
                      </a:r>
                    </a:p>
                  </a:txBody>
                  <a:tcPr/>
                </a:tc>
                <a:tc>
                  <a:txBody>
                    <a:bodyPr/>
                    <a:lstStyle/>
                    <a:p>
                      <a:pPr algn="ctr"/>
                      <a:r>
                        <a:rPr lang="en-IN" dirty="0">
                          <a:solidFill>
                            <a:schemeClr val="accent1"/>
                          </a:solidFill>
                        </a:rPr>
                        <a:t>METHOD</a:t>
                      </a:r>
                    </a:p>
                  </a:txBody>
                  <a:tcPr/>
                </a:tc>
                <a:tc>
                  <a:txBody>
                    <a:bodyPr/>
                    <a:lstStyle/>
                    <a:p>
                      <a:pPr algn="ctr"/>
                      <a:r>
                        <a:rPr lang="en-IN" dirty="0">
                          <a:solidFill>
                            <a:schemeClr val="accent1"/>
                          </a:solidFill>
                        </a:rPr>
                        <a:t>ACCURACY SCORE</a:t>
                      </a:r>
                    </a:p>
                  </a:txBody>
                  <a:tcPr/>
                </a:tc>
                <a:extLst>
                  <a:ext uri="{0D108BD9-81ED-4DB2-BD59-A6C34878D82A}">
                    <a16:rowId xmlns:a16="http://schemas.microsoft.com/office/drawing/2014/main" val="2532137348"/>
                  </a:ext>
                </a:extLst>
              </a:tr>
              <a:tr h="661082">
                <a:tc>
                  <a:txBody>
                    <a:bodyPr/>
                    <a:lstStyle/>
                    <a:p>
                      <a:pPr algn="ctr"/>
                      <a:r>
                        <a:rPr lang="en-IN" dirty="0">
                          <a:solidFill>
                            <a:schemeClr val="bg1"/>
                          </a:solidFill>
                        </a:rPr>
                        <a:t>  1</a:t>
                      </a:r>
                    </a:p>
                  </a:txBody>
                  <a:tcPr/>
                </a:tc>
                <a:tc>
                  <a:txBody>
                    <a:bodyPr/>
                    <a:lstStyle/>
                    <a:p>
                      <a:pPr algn="ctr"/>
                      <a:r>
                        <a:rPr lang="en-IN" sz="1400" dirty="0">
                          <a:solidFill>
                            <a:schemeClr val="bg1"/>
                          </a:solidFill>
                        </a:rPr>
                        <a:t>2011</a:t>
                      </a:r>
                    </a:p>
                  </a:txBody>
                  <a:tcPr/>
                </a:tc>
                <a:tc>
                  <a:txBody>
                    <a:bodyPr/>
                    <a:lstStyle/>
                    <a:p>
                      <a:pPr algn="ctr"/>
                      <a:r>
                        <a:rPr lang="en-IN" sz="1400" dirty="0">
                          <a:solidFill>
                            <a:schemeClr val="bg1"/>
                          </a:solidFill>
                        </a:rPr>
                        <a:t>Decision Tree</a:t>
                      </a:r>
                    </a:p>
                  </a:txBody>
                  <a:tcPr/>
                </a:tc>
                <a:tc>
                  <a:txBody>
                    <a:bodyPr/>
                    <a:lstStyle/>
                    <a:p>
                      <a:pPr algn="ctr"/>
                      <a:r>
                        <a:rPr lang="en-IN" dirty="0">
                          <a:solidFill>
                            <a:schemeClr val="bg1"/>
                          </a:solidFill>
                        </a:rPr>
                        <a:t>96%</a:t>
                      </a:r>
                    </a:p>
                  </a:txBody>
                  <a:tcPr/>
                </a:tc>
                <a:extLst>
                  <a:ext uri="{0D108BD9-81ED-4DB2-BD59-A6C34878D82A}">
                    <a16:rowId xmlns:a16="http://schemas.microsoft.com/office/drawing/2014/main" val="1020421332"/>
                  </a:ext>
                </a:extLst>
              </a:tr>
              <a:tr h="661082">
                <a:tc>
                  <a:txBody>
                    <a:bodyPr/>
                    <a:lstStyle/>
                    <a:p>
                      <a:pPr algn="ctr"/>
                      <a:r>
                        <a:rPr lang="en-IN" dirty="0">
                          <a:solidFill>
                            <a:schemeClr val="bg1"/>
                          </a:solidFill>
                        </a:rPr>
                        <a:t>2</a:t>
                      </a:r>
                    </a:p>
                  </a:txBody>
                  <a:tcPr/>
                </a:tc>
                <a:tc>
                  <a:txBody>
                    <a:bodyPr/>
                    <a:lstStyle/>
                    <a:p>
                      <a:pPr algn="ctr"/>
                      <a:r>
                        <a:rPr lang="en-IN" sz="1400" dirty="0">
                          <a:solidFill>
                            <a:schemeClr val="bg1"/>
                          </a:solidFill>
                        </a:rPr>
                        <a:t>2013</a:t>
                      </a:r>
                    </a:p>
                  </a:txBody>
                  <a:tcPr/>
                </a:tc>
                <a:tc>
                  <a:txBody>
                    <a:bodyPr/>
                    <a:lstStyle/>
                    <a:p>
                      <a:pPr algn="ctr"/>
                      <a:r>
                        <a:rPr lang="en-IN" sz="1400" dirty="0">
                          <a:solidFill>
                            <a:schemeClr val="bg1"/>
                          </a:solidFill>
                        </a:rPr>
                        <a:t>Decision Tree</a:t>
                      </a:r>
                    </a:p>
                  </a:txBody>
                  <a:tcPr/>
                </a:tc>
                <a:tc>
                  <a:txBody>
                    <a:bodyPr/>
                    <a:lstStyle/>
                    <a:p>
                      <a:pPr algn="ctr"/>
                      <a:r>
                        <a:rPr lang="en-IN" dirty="0">
                          <a:solidFill>
                            <a:schemeClr val="bg1"/>
                          </a:solidFill>
                        </a:rPr>
                        <a:t>92%</a:t>
                      </a:r>
                    </a:p>
                  </a:txBody>
                  <a:tcPr/>
                </a:tc>
                <a:extLst>
                  <a:ext uri="{0D108BD9-81ED-4DB2-BD59-A6C34878D82A}">
                    <a16:rowId xmlns:a16="http://schemas.microsoft.com/office/drawing/2014/main" val="2215330915"/>
                  </a:ext>
                </a:extLst>
              </a:tr>
              <a:tr h="661082">
                <a:tc>
                  <a:txBody>
                    <a:bodyPr/>
                    <a:lstStyle/>
                    <a:p>
                      <a:pPr algn="ctr"/>
                      <a:r>
                        <a:rPr lang="en-IN" dirty="0">
                          <a:solidFill>
                            <a:schemeClr val="bg1"/>
                          </a:solidFill>
                        </a:rPr>
                        <a:t>3</a:t>
                      </a:r>
                    </a:p>
                  </a:txBody>
                  <a:tcPr/>
                </a:tc>
                <a:tc>
                  <a:txBody>
                    <a:bodyPr/>
                    <a:lstStyle/>
                    <a:p>
                      <a:pPr algn="ctr"/>
                      <a:r>
                        <a:rPr lang="en-IN" sz="1400" dirty="0">
                          <a:solidFill>
                            <a:schemeClr val="bg1"/>
                          </a:solidFill>
                        </a:rPr>
                        <a:t>2020</a:t>
                      </a:r>
                    </a:p>
                  </a:txBody>
                  <a:tcPr/>
                </a:tc>
                <a:tc>
                  <a:txBody>
                    <a:bodyPr/>
                    <a:lstStyle/>
                    <a:p>
                      <a:pPr algn="ctr"/>
                      <a:r>
                        <a:rPr lang="en-IN" sz="1400" dirty="0">
                          <a:solidFill>
                            <a:schemeClr val="bg1"/>
                          </a:solidFill>
                        </a:rPr>
                        <a:t>Deep Learning</a:t>
                      </a:r>
                    </a:p>
                  </a:txBody>
                  <a:tcPr/>
                </a:tc>
                <a:tc>
                  <a:txBody>
                    <a:bodyPr/>
                    <a:lstStyle/>
                    <a:p>
                      <a:pPr algn="ctr"/>
                      <a:r>
                        <a:rPr lang="en-IN" dirty="0">
                          <a:solidFill>
                            <a:schemeClr val="bg1"/>
                          </a:solidFill>
                        </a:rPr>
                        <a:t>93%</a:t>
                      </a:r>
                    </a:p>
                  </a:txBody>
                  <a:tcPr/>
                </a:tc>
                <a:extLst>
                  <a:ext uri="{0D108BD9-81ED-4DB2-BD59-A6C34878D82A}">
                    <a16:rowId xmlns:a16="http://schemas.microsoft.com/office/drawing/2014/main" val="1013680218"/>
                  </a:ext>
                </a:extLst>
              </a:tr>
            </a:tbl>
          </a:graphicData>
        </a:graphic>
      </p:graphicFrame>
    </p:spTree>
    <p:extLst>
      <p:ext uri="{BB962C8B-B14F-4D97-AF65-F5344CB8AC3E}">
        <p14:creationId xmlns:p14="http://schemas.microsoft.com/office/powerpoint/2010/main" val="3657818589"/>
      </p:ext>
    </p:extLst>
  </p:cSld>
  <p:clrMapOvr>
    <a:masterClrMapping/>
  </p:clrMapOvr>
</p:sld>
</file>

<file path=ppt/theme/theme1.xml><?xml version="1.0" encoding="utf-8"?>
<a:theme xmlns:a="http://schemas.openxmlformats.org/drawingml/2006/main" name="Omicron COVID-19 Variant Clinical Case by Slidesgo">
  <a:themeElements>
    <a:clrScheme name="Simple Light">
      <a:dk1>
        <a:srgbClr val="352753"/>
      </a:dk1>
      <a:lt1>
        <a:srgbClr val="FFFFFF"/>
      </a:lt1>
      <a:dk2>
        <a:srgbClr val="6A3BCE"/>
      </a:dk2>
      <a:lt2>
        <a:srgbClr val="6E6EE3"/>
      </a:lt2>
      <a:accent1>
        <a:srgbClr val="EEFF41"/>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TotalTime>
  <Words>1484</Words>
  <Application>Microsoft Office PowerPoint</Application>
  <PresentationFormat>On-screen Show (16:9)</PresentationFormat>
  <Paragraphs>147</Paragraphs>
  <Slides>20</Slides>
  <Notes>19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Overpass Black</vt:lpstr>
      <vt:lpstr>Wingdings</vt:lpstr>
      <vt:lpstr>Muli</vt:lpstr>
      <vt:lpstr>Overpass</vt:lpstr>
      <vt:lpstr>Arial</vt:lpstr>
      <vt:lpstr>Times New Roman</vt:lpstr>
      <vt:lpstr>Do Hyeon</vt:lpstr>
      <vt:lpstr>Anaheim</vt:lpstr>
      <vt:lpstr>Omicron COVID-19 Variant Clinical Case by Slidesgo</vt:lpstr>
      <vt:lpstr> COVID 19  VIRUS  PREDICTION </vt:lpstr>
      <vt:lpstr>TEAM MEMBERS</vt:lpstr>
      <vt:lpstr>Introduction</vt:lpstr>
      <vt:lpstr>Problem Statement</vt:lpstr>
      <vt:lpstr>Existing System</vt:lpstr>
      <vt:lpstr>Proposed System</vt:lpstr>
      <vt:lpstr>Data Set</vt:lpstr>
      <vt:lpstr>Architecture</vt:lpstr>
      <vt:lpstr>Literature Survey</vt:lpstr>
      <vt:lpstr>Methodology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 19  VIRUS  PREDICTION</dc:title>
  <dc:creator>GANDLA SRAVYA</dc:creator>
  <cp:lastModifiedBy>GANDLA SRAVYA</cp:lastModifiedBy>
  <cp:revision>3</cp:revision>
  <dcterms:modified xsi:type="dcterms:W3CDTF">2023-04-25T05:07:19Z</dcterms:modified>
</cp:coreProperties>
</file>