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B5DEF-6417-4442-BAA0-B83366CAA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573BFA-1E0A-4FE2-9C7A-83F758750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6160DD-2434-4223-90C1-D9BD4AE2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09ECB1-0D35-4D0F-BA93-C2DF680C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45E9D8-7DFF-4577-AE92-46500EB6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C95C5-896F-4E0A-AB98-FE304256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491B46-7A39-43B0-BBFB-CC793DFBF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920EB-4462-450C-8BB7-2075721E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429A68-3454-424F-A540-8E0A6067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757FB-9253-4B59-8771-2C1C01AB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0ED948-51E7-4E82-A2B6-78B7AF481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CF7B7B-D590-46D8-B48A-569204AC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CC7793-6751-44EB-9E61-91B9274E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A397C-0227-4ED9-B4F3-5A7FA4E2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1274F6-5C90-4CB0-8331-DE3EA04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3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FE7E8-CFFF-4CD2-99A5-50601C7E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EEA198-9E78-4022-9F9C-1CC4CBF4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8CA7A6-13E6-4BA3-ADF9-9B71AD4A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CA7FE4-C3CC-45D1-A5A2-41834E1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08CFEA-2E0B-4535-AE08-C276E5AE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1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53E6A-7914-4B30-A9C7-D610745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4FAA4-7747-4D7F-B619-C026E22A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6C6B3F-9C36-4E11-A5AB-E6A8AAA8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F9CC5-1E4B-427C-8FD2-AEC13F77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F9D300-8723-4895-A12B-DE4C6C07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37E72-93E7-4C86-A03F-78EFC485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9EEE19-3BCF-49A4-8850-11C07E5E2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3DA28F-E59A-4451-9424-E00F0419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ACE2D1-0629-404B-BD83-87A231F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9BE55D-BA33-43DB-B1AB-2C29023C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0F426F-737A-4339-9622-98F6A863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4B0F7-6A20-4098-A1E7-409F90CA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27F7D1-A291-42E6-B56E-F6BCFBD6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34F73A-CF31-4CD6-9038-22C165D1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CC329BB-DFC0-44B8-B80F-BB607DB4B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1F703B-277E-4727-BCDB-799E98868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56DB6A-7912-401E-93D0-69ECC13C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B57BD4-9B09-4D10-BF62-32954F8F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7F281D9-922F-4A6D-B2A2-BAC87988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7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872E4-A3E0-4AEC-AA47-E70597B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3183D2-B4C8-4955-A21D-0743EFC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54BA31-9B9B-4AD3-A6AD-A82C663A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08A9D6-B993-4283-9B11-1168C5F5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EE3E97-D34F-4001-A2AA-885D621F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CA5A4A-CEBB-4D02-9A28-B0443D2A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BC9E30-6350-4066-BB78-20C9CB0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AA1BE-BDD3-47C9-BF7E-CC0EEC4C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2053FA-CD6C-440A-847D-DACA9FE9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DEAD82-613D-4838-9F66-38155F1AA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575CA5-087E-4CCB-9687-E75D262D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241F79-E4A4-40DF-A343-2C13A3B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FAA2AC-9B55-472C-907A-65AF3730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48A47-BE00-4402-B7FD-93CAEFF2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80C1E5-F62D-40A4-A199-7F0E094A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1423C7-7FAA-4139-9ECE-B263FF99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C4881E-4573-44B9-AF4F-E10C6917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782208-1B6D-4A55-BA7D-084DED30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6997D2-821E-4333-B4B6-E2CEE823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0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CDD9FCE-AC5B-4314-B99E-957E47C2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D343E3-792D-4DBD-9932-C2830568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B6C411-A79D-46C5-8C8F-AF87B04E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915F-21B4-42DC-B55E-6E7DBF73BC73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20BC55-6BCE-45C2-8AF1-D289337A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F0E1F8-A5E4-44F9-81CE-390454EAD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2D0F-26CC-4019-BFC6-B473C677E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9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C1122-47C0-4F4A-8B05-E8310A39B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OVERPLAY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69B6D6-E3EA-407C-A74D-25251AEB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190031535</a:t>
            </a:r>
          </a:p>
          <a:p>
            <a:r>
              <a:rPr lang="en-US" dirty="0" smtClean="0"/>
              <a:t>190030858</a:t>
            </a:r>
          </a:p>
          <a:p>
            <a:r>
              <a:rPr lang="en-US" dirty="0" smtClean="0"/>
              <a:t>190030904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5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FBB94-09E8-4B83-9B20-7DC6352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USE</a:t>
            </a:r>
            <a:br>
              <a:rPr lang="en-US" dirty="0"/>
            </a:br>
            <a:r>
              <a:rPr lang="en-US" dirty="0"/>
              <a:t>MISUSE</a:t>
            </a:r>
            <a:br>
              <a:rPr lang="en-US" dirty="0"/>
            </a:br>
            <a:r>
              <a:rPr lang="en-US" dirty="0"/>
              <a:t>ABUSE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4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D446F-9CE7-4EC6-B45E-253AD44A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2129" cy="5650193"/>
          </a:xfrm>
        </p:spPr>
        <p:txBody>
          <a:bodyPr/>
          <a:lstStyle/>
          <a:p>
            <a:r>
              <a:rPr lang="en-US" dirty="0"/>
              <a:t>Unhealthy environment</a:t>
            </a:r>
            <a:br>
              <a:rPr lang="en-US" dirty="0"/>
            </a:br>
            <a:r>
              <a:rPr lang="en-US" dirty="0"/>
              <a:t>family situations</a:t>
            </a:r>
            <a:br>
              <a:rPr lang="en-US" dirty="0"/>
            </a:br>
            <a:r>
              <a:rPr lang="en-US" dirty="0"/>
              <a:t>depression </a:t>
            </a:r>
            <a:br>
              <a:rPr lang="en-US" dirty="0"/>
            </a:br>
            <a:r>
              <a:rPr lang="en-US" dirty="0"/>
              <a:t>work stress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02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4B95F-B507-4378-95F1-FD1841FE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976" cy="5946028"/>
          </a:xfrm>
        </p:spPr>
        <p:txBody>
          <a:bodyPr/>
          <a:lstStyle/>
          <a:p>
            <a:r>
              <a:rPr lang="en-US" dirty="0"/>
              <a:t>Unhealthy environment: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it may be due to bad friends4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85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DRUG OVERPLAY</vt:lpstr>
      <vt:lpstr>USE MISUSE ABUSE </vt:lpstr>
      <vt:lpstr>Unhealthy environment family situations depression  work stress </vt:lpstr>
      <vt:lpstr>Unhealthy environment:  it may be due to bad friends4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OVERPLAY</dc:title>
  <dc:creator>SONTI VEDA SAHITI</dc:creator>
  <cp:lastModifiedBy>Microsoft account</cp:lastModifiedBy>
  <cp:revision>3</cp:revision>
  <dcterms:created xsi:type="dcterms:W3CDTF">2022-04-19T07:50:48Z</dcterms:created>
  <dcterms:modified xsi:type="dcterms:W3CDTF">2022-04-19T21:22:40Z</dcterms:modified>
</cp:coreProperties>
</file>