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822-877F-76C5-6271-D41DDBC7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51819"/>
            <a:ext cx="6815669" cy="1120878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Pizza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5B33F-0EE1-AD15-410A-A8479BDB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841523"/>
            <a:ext cx="6815669" cy="904567"/>
          </a:xfrm>
        </p:spPr>
        <p:txBody>
          <a:bodyPr/>
          <a:lstStyle/>
          <a:p>
            <a:r>
              <a:rPr lang="en-US" dirty="0"/>
              <a:t>                                                       Azure End to End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7D700-BD67-6C8C-5655-AEB6FF5703B7}"/>
              </a:ext>
            </a:extLst>
          </p:cNvPr>
          <p:cNvSpPr txBox="1"/>
          <p:nvPr/>
        </p:nvSpPr>
        <p:spPr>
          <a:xfrm>
            <a:off x="3038168" y="2138797"/>
            <a:ext cx="61156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600" dirty="0"/>
              <a:t>    </a:t>
            </a:r>
            <a:r>
              <a:rPr lang="en-US" sz="1600" b="1" dirty="0"/>
              <a:t>SQL+ Azure Data factory+ Data Bricks+ </a:t>
            </a:r>
            <a:r>
              <a:rPr lang="en-US" sz="1600" b="1" dirty="0" err="1"/>
              <a:t>Py</a:t>
            </a:r>
            <a:r>
              <a:rPr lang="en-US" sz="1600" b="1" dirty="0"/>
              <a:t>-spark+ Power BI</a:t>
            </a:r>
          </a:p>
        </p:txBody>
      </p:sp>
    </p:spTree>
    <p:extLst>
      <p:ext uri="{BB962C8B-B14F-4D97-AF65-F5344CB8AC3E}">
        <p14:creationId xmlns:p14="http://schemas.microsoft.com/office/powerpoint/2010/main" val="143633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8E50-47A1-1244-1DFF-FDB2700D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62E03-32AC-0F72-C320-429D20522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31213"/>
            <a:ext cx="9601200" cy="4595574"/>
          </a:xfrm>
        </p:spPr>
      </p:pic>
    </p:spTree>
    <p:extLst>
      <p:ext uri="{BB962C8B-B14F-4D97-AF65-F5344CB8AC3E}">
        <p14:creationId xmlns:p14="http://schemas.microsoft.com/office/powerpoint/2010/main" val="162583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84BA-EAB3-C080-434A-E4B58C59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B88F8-CA38-1907-E960-E69B68F4F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11211"/>
            <a:ext cx="9601200" cy="4635579"/>
          </a:xfrm>
        </p:spPr>
      </p:pic>
    </p:spTree>
    <p:extLst>
      <p:ext uri="{BB962C8B-B14F-4D97-AF65-F5344CB8AC3E}">
        <p14:creationId xmlns:p14="http://schemas.microsoft.com/office/powerpoint/2010/main" val="265739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ED3D-D82F-0B9C-8558-48A86CB4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8925E-1255-3B58-7287-6229F9037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845575"/>
            <a:ext cx="9601200" cy="4915900"/>
          </a:xfrm>
        </p:spPr>
      </p:pic>
    </p:spTree>
    <p:extLst>
      <p:ext uri="{BB962C8B-B14F-4D97-AF65-F5344CB8AC3E}">
        <p14:creationId xmlns:p14="http://schemas.microsoft.com/office/powerpoint/2010/main" val="288068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0A3-059C-05E8-2017-88E5C2D2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14049"/>
          </a:xfrm>
        </p:spPr>
        <p:txBody>
          <a:bodyPr>
            <a:normAutofit fontScale="90000"/>
          </a:bodyPr>
          <a:lstStyle/>
          <a:p>
            <a:r>
              <a:rPr lang="en-US" dirty="0"/>
              <a:t>Pizza Sales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D819D-C72F-94A7-5035-6F5A6F759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3" y="1848465"/>
            <a:ext cx="9824882" cy="4026873"/>
          </a:xfrm>
        </p:spPr>
      </p:pic>
    </p:spTree>
    <p:extLst>
      <p:ext uri="{BB962C8B-B14F-4D97-AF65-F5344CB8AC3E}">
        <p14:creationId xmlns:p14="http://schemas.microsoft.com/office/powerpoint/2010/main" val="21724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527310"/>
                  </p:ext>
                </p:extLst>
              </p:nvPr>
            </p:nvGraphicFramePr>
            <p:xfrm>
              <a:off x="1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24CD-ECCE-697C-E6C2-5EE8F84A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3569-78A5-D6E7-F04B-801F5427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have data in on-premises SQL server and need to move into cloud storage.</a:t>
            </a:r>
          </a:p>
          <a:p>
            <a:r>
              <a:rPr lang="en-US" sz="2000" dirty="0"/>
              <a:t>We have to build pipeline to transfer and run data daily.</a:t>
            </a:r>
          </a:p>
          <a:p>
            <a:r>
              <a:rPr lang="en-US" sz="2000" dirty="0"/>
              <a:t>We need to connect our Azure storage account and connect it to Databricks,</a:t>
            </a:r>
          </a:p>
          <a:p>
            <a:r>
              <a:rPr lang="en-US" sz="2000" dirty="0"/>
              <a:t>Build an aggregate table for the reporting with all the Business related KPI, so the generated report can be used by stakeholder to take business decisions.</a:t>
            </a:r>
          </a:p>
          <a:p>
            <a:r>
              <a:rPr lang="en-US" sz="2000" dirty="0"/>
              <a:t>Build dashboard to show the visualizations of all the KPI’s using Power BI.</a:t>
            </a:r>
          </a:p>
        </p:txBody>
      </p:sp>
    </p:spTree>
    <p:extLst>
      <p:ext uri="{BB962C8B-B14F-4D97-AF65-F5344CB8AC3E}">
        <p14:creationId xmlns:p14="http://schemas.microsoft.com/office/powerpoint/2010/main" val="266410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E579-354D-8EDA-B180-219BC9B4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76748"/>
            <a:ext cx="9601196" cy="570271"/>
          </a:xfrm>
        </p:spPr>
        <p:txBody>
          <a:bodyPr>
            <a:normAutofit fontScale="90000"/>
          </a:bodyPr>
          <a:lstStyle/>
          <a:p>
            <a:r>
              <a:rPr lang="en-US" dirty="0"/>
              <a:t>End to End Azure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8C79-E4E4-4547-7A10-FCA0CA4C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39" y="1514168"/>
            <a:ext cx="10053480" cy="45670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D15E93-3F4E-9E53-58B6-5B13A86EC5C7}"/>
              </a:ext>
            </a:extLst>
          </p:cNvPr>
          <p:cNvSpPr/>
          <p:nvPr/>
        </p:nvSpPr>
        <p:spPr>
          <a:xfrm>
            <a:off x="1543665" y="2113936"/>
            <a:ext cx="2212258" cy="422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1EE2928-A946-7688-B6B3-68ADEE6B3D9E}"/>
              </a:ext>
            </a:extLst>
          </p:cNvPr>
          <p:cNvSpPr/>
          <p:nvPr/>
        </p:nvSpPr>
        <p:spPr>
          <a:xfrm>
            <a:off x="2546556" y="2536723"/>
            <a:ext cx="452284" cy="96847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856EA-6FF8-16C0-B0C6-738F6E14C966}"/>
              </a:ext>
            </a:extLst>
          </p:cNvPr>
          <p:cNvSpPr/>
          <p:nvPr/>
        </p:nvSpPr>
        <p:spPr>
          <a:xfrm>
            <a:off x="1543664" y="3505201"/>
            <a:ext cx="2212259" cy="555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account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F9EE3A-892A-35AD-598E-7614FC8B3DBE}"/>
              </a:ext>
            </a:extLst>
          </p:cNvPr>
          <p:cNvSpPr/>
          <p:nvPr/>
        </p:nvSpPr>
        <p:spPr>
          <a:xfrm rot="5400000">
            <a:off x="3352800" y="2348687"/>
            <a:ext cx="422788" cy="113070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CB9A7-EC25-DFAA-952C-5BF97A8F9E43}"/>
              </a:ext>
            </a:extLst>
          </p:cNvPr>
          <p:cNvSpPr txBox="1"/>
          <p:nvPr/>
        </p:nvSpPr>
        <p:spPr>
          <a:xfrm>
            <a:off x="4195916" y="2719359"/>
            <a:ext cx="33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Data Factory Pipeline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EA18040-A74C-4F91-BF92-619F2C0AC99A}"/>
              </a:ext>
            </a:extLst>
          </p:cNvPr>
          <p:cNvSpPr/>
          <p:nvPr/>
        </p:nvSpPr>
        <p:spPr>
          <a:xfrm>
            <a:off x="3755923" y="3617668"/>
            <a:ext cx="943896" cy="42278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150787-F2DC-6DBA-00E9-C445B9CCD9FA}"/>
              </a:ext>
            </a:extLst>
          </p:cNvPr>
          <p:cNvSpPr/>
          <p:nvPr/>
        </p:nvSpPr>
        <p:spPr>
          <a:xfrm>
            <a:off x="4758814" y="3505200"/>
            <a:ext cx="1927121" cy="555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Bricks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44FD9B-C867-677B-F698-455B05AB5009}"/>
              </a:ext>
            </a:extLst>
          </p:cNvPr>
          <p:cNvSpPr/>
          <p:nvPr/>
        </p:nvSpPr>
        <p:spPr>
          <a:xfrm>
            <a:off x="6688396" y="3617668"/>
            <a:ext cx="943896" cy="42278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2E329-AB2B-61BF-C15C-9B435788D14B}"/>
              </a:ext>
            </a:extLst>
          </p:cNvPr>
          <p:cNvSpPr/>
          <p:nvPr/>
        </p:nvSpPr>
        <p:spPr>
          <a:xfrm>
            <a:off x="7632293" y="3505200"/>
            <a:ext cx="2131138" cy="535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Aggregate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7C61FB-606A-2582-38D2-375F67F5696E}"/>
              </a:ext>
            </a:extLst>
          </p:cNvPr>
          <p:cNvSpPr/>
          <p:nvPr/>
        </p:nvSpPr>
        <p:spPr>
          <a:xfrm>
            <a:off x="6263148" y="4293882"/>
            <a:ext cx="1563327" cy="256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 SQL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962CB58-BCE0-6EB6-1B77-F95C94273214}"/>
              </a:ext>
            </a:extLst>
          </p:cNvPr>
          <p:cNvCxnSpPr/>
          <p:nvPr/>
        </p:nvCxnSpPr>
        <p:spPr>
          <a:xfrm rot="16200000" flipH="1">
            <a:off x="8694173" y="4174397"/>
            <a:ext cx="1170038" cy="776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1BC936-33B8-18A8-5D43-16899C6EE461}"/>
              </a:ext>
            </a:extLst>
          </p:cNvPr>
          <p:cNvSpPr/>
          <p:nvPr/>
        </p:nvSpPr>
        <p:spPr>
          <a:xfrm>
            <a:off x="8996516" y="5147789"/>
            <a:ext cx="1740310" cy="535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BI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4581D7-040B-A62B-4BB2-F42199EAEF0B}"/>
              </a:ext>
            </a:extLst>
          </p:cNvPr>
          <p:cNvSpPr/>
          <p:nvPr/>
        </p:nvSpPr>
        <p:spPr>
          <a:xfrm>
            <a:off x="1295401" y="4693679"/>
            <a:ext cx="7231623" cy="1358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/>
              <a:t>We have data(on-premise) on </a:t>
            </a:r>
            <a:r>
              <a:rPr lang="en-US" sz="1600" dirty="0" err="1"/>
              <a:t>Sql</a:t>
            </a:r>
            <a:r>
              <a:rPr lang="en-US" sz="1600" dirty="0"/>
              <a:t> server, now create ADF pipeline to move data from </a:t>
            </a:r>
            <a:r>
              <a:rPr lang="en-US" sz="1600" dirty="0" err="1"/>
              <a:t>sql</a:t>
            </a:r>
            <a:r>
              <a:rPr lang="en-US" sz="1600" dirty="0"/>
              <a:t> server to azure storage account. Once data is move to azure, we try to mount the storage account to data bricks with help of </a:t>
            </a:r>
            <a:r>
              <a:rPr lang="en-US" sz="1600" dirty="0" err="1"/>
              <a:t>py</a:t>
            </a:r>
            <a:r>
              <a:rPr lang="en-US" sz="1600" dirty="0"/>
              <a:t> -spark. Once we connected to data bricks with the help spark </a:t>
            </a:r>
            <a:r>
              <a:rPr lang="en-US" sz="1600" dirty="0" err="1"/>
              <a:t>sql</a:t>
            </a:r>
            <a:r>
              <a:rPr lang="en-US" sz="1600" dirty="0"/>
              <a:t> we will create a aggregate table and based on this table we will try to connect with the Power Bi to create visualization dashboard.</a:t>
            </a:r>
          </a:p>
        </p:txBody>
      </p:sp>
    </p:spTree>
    <p:extLst>
      <p:ext uri="{BB962C8B-B14F-4D97-AF65-F5344CB8AC3E}">
        <p14:creationId xmlns:p14="http://schemas.microsoft.com/office/powerpoint/2010/main" val="191391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5F29-7FBB-49A8-BBEC-5619AC9D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81197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Followed: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0CCB-7968-684B-6FB5-D41CACBF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46787"/>
            <a:ext cx="9601196" cy="4188542"/>
          </a:xfrm>
        </p:spPr>
        <p:txBody>
          <a:bodyPr>
            <a:normAutofit fontScale="62500" lnSpcReduction="20000"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600" dirty="0"/>
              <a:t>Go to </a:t>
            </a:r>
            <a:r>
              <a:rPr lang="en-US" sz="2600" dirty="0" err="1"/>
              <a:t>sql</a:t>
            </a:r>
            <a:r>
              <a:rPr lang="en-US" sz="2600" dirty="0"/>
              <a:t> server and try to create a database and table and upload your csv file to the table.</a:t>
            </a:r>
          </a:p>
          <a:p>
            <a:r>
              <a:rPr lang="en-US" sz="2600" dirty="0"/>
              <a:t>Create Azure Storage account(used Blob storage and save the file format as CSV ), Data Factory and Data Bricks account.</a:t>
            </a:r>
          </a:p>
          <a:p>
            <a:r>
              <a:rPr lang="en-US" sz="2600" dirty="0"/>
              <a:t>Create pipeline in ADF to perform copy activity.</a:t>
            </a:r>
          </a:p>
          <a:p>
            <a:r>
              <a:rPr lang="en-US" sz="2600" dirty="0"/>
              <a:t>Create Integration runtime – when u want to move data from on-premises to cloud you need to create IR in ADF.</a:t>
            </a:r>
          </a:p>
          <a:p>
            <a:r>
              <a:rPr lang="en-US" sz="2600" dirty="0"/>
              <a:t>Create a linked service in ADF to connect with </a:t>
            </a:r>
            <a:r>
              <a:rPr lang="en-US" sz="2600" dirty="0" err="1"/>
              <a:t>Sql</a:t>
            </a:r>
            <a:r>
              <a:rPr lang="en-US" sz="2600" dirty="0"/>
              <a:t> server(on-premise) while creating the pipeline.</a:t>
            </a:r>
          </a:p>
          <a:p>
            <a:r>
              <a:rPr lang="en-US" sz="2600" dirty="0"/>
              <a:t>Load Data from </a:t>
            </a:r>
            <a:r>
              <a:rPr lang="en-US" sz="2600" dirty="0" err="1"/>
              <a:t>Sql</a:t>
            </a:r>
            <a:r>
              <a:rPr lang="en-US" sz="2600" dirty="0"/>
              <a:t> to Azure storage account with the help of data pipeline in ADF.</a:t>
            </a:r>
          </a:p>
          <a:p>
            <a:r>
              <a:rPr lang="en-US" sz="2600" dirty="0"/>
              <a:t>Connect Databricks to Storage using </a:t>
            </a:r>
            <a:r>
              <a:rPr lang="en-US" sz="2600" dirty="0" err="1"/>
              <a:t>py</a:t>
            </a:r>
            <a:r>
              <a:rPr lang="en-US" sz="2600" dirty="0"/>
              <a:t>-spark.</a:t>
            </a:r>
          </a:p>
          <a:p>
            <a:r>
              <a:rPr lang="en-US" sz="2600" dirty="0"/>
              <a:t>Build Databricks aggregate table using Spark </a:t>
            </a:r>
            <a:r>
              <a:rPr lang="en-US" sz="2600" dirty="0" err="1"/>
              <a:t>Sql</a:t>
            </a:r>
            <a:r>
              <a:rPr lang="en-US" sz="2600" dirty="0"/>
              <a:t>.</a:t>
            </a:r>
          </a:p>
          <a:p>
            <a:r>
              <a:rPr lang="en-US" sz="2600" dirty="0"/>
              <a:t>Connect Databricks to Power BI and generate visualization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4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3F8-A877-B494-FF32-495C8E05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8258"/>
            <a:ext cx="9601196" cy="625443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Creation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352016-1E74-1785-5259-101D41DD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D9E43-E7CC-C885-78FA-23B41B5D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6" y="1474839"/>
            <a:ext cx="10146891" cy="45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6E61-8402-7AAD-D733-3447871D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9266"/>
            <a:ext cx="9360790" cy="707922"/>
          </a:xfrm>
        </p:spPr>
        <p:txBody>
          <a:bodyPr>
            <a:normAutofit fontScale="90000"/>
          </a:bodyPr>
          <a:lstStyle/>
          <a:p>
            <a:r>
              <a:rPr lang="en-US" dirty="0"/>
              <a:t>Sink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8FF48-5D76-3D39-5275-CB497426F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368" y="1592263"/>
            <a:ext cx="9910915" cy="4283075"/>
          </a:xfrm>
        </p:spPr>
      </p:pic>
    </p:spTree>
    <p:extLst>
      <p:ext uri="{BB962C8B-B14F-4D97-AF65-F5344CB8AC3E}">
        <p14:creationId xmlns:p14="http://schemas.microsoft.com/office/powerpoint/2010/main" val="31546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FDA0-DA56-456E-1B05-99CEE52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2203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Monitoring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2BF80-FD94-59E3-2E8C-3BE6DA243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374" y="1798638"/>
            <a:ext cx="9920749" cy="4076700"/>
          </a:xfrm>
        </p:spPr>
      </p:pic>
    </p:spTree>
    <p:extLst>
      <p:ext uri="{BB962C8B-B14F-4D97-AF65-F5344CB8AC3E}">
        <p14:creationId xmlns:p14="http://schemas.microsoft.com/office/powerpoint/2010/main" val="364120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580C-2233-62E4-BEA4-50D4A6BD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21" y="759304"/>
            <a:ext cx="9601196" cy="599768"/>
          </a:xfrm>
        </p:spPr>
        <p:txBody>
          <a:bodyPr>
            <a:normAutofit/>
          </a:bodyPr>
          <a:lstStyle/>
          <a:p>
            <a:r>
              <a:rPr lang="en-US" sz="3200" dirty="0"/>
              <a:t>Mounting Data Bricks to Azure Storage Account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5E89B0-A264-A518-7BCF-6E8AE1E0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B4B25-190F-382A-FC2B-74B6853F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8" y="1563329"/>
            <a:ext cx="9851922" cy="451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1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F1D8-2957-E0B7-C937-855A7E19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550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E49740-7B7D-AE64-42C0-27B6C4EC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AB4FC-48A1-7277-AD5E-8CF115DD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6" y="746125"/>
            <a:ext cx="10058401" cy="53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83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webextension1.xml><?xml version="1.0" encoding="utf-8"?>
<we:webextension xmlns:we="http://schemas.microsoft.com/office/webextensions/webextension/2010/11" id="{7f9c27cb-b704-4ffb-b715-23f640bb66a3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5E69BD&quot;"/>
    <we:property name="bookmark" value="&quot;H4sIAAAAAAAAA+1aW2/bNhT+K4NeugFCQV2oS97SXIBgTdfVRfdQBAEpHtlsZUmTqDQX5L/vkJQSx7HjbEs8e8lDgIg8PNfvXMjkyhGyrQt28YFNwdlx3lXV9ylrvv/kOa5T2jVO44TmgoSeR0gYeKFgGe5WtZJV2To7V45izRjUF9l2rNCMcPGrk8eE5CSNiE8pSyJKgBDnxHVYUXxkY02Ts6IF16mhaauSFfISLAvcUk0H164D53VRNUwLGimmQAs7Q3L8RsW8twHqwTIlz2AEmbKrIYQ0p5xGQRpFUZhloR8hWWsJjL4LSTRrI36vKhWTJYoxtHEchzTNaABJ6EEax8TQtrIcF73Ct2c/X9TaZQrOFa/OtZf4NxSsOV1fo0EshYjGkBBOBToEeUWePp3LQvUC+cXBed2gB9GvltuuOGNlBsIxDmmgtfZfObvjcQNjpvrPgzube1XRTResj6quyeAT5GarVFJdoIxaXl6y05YV0J6yni04WuWPTYURMkSqUqw47UmrQpj9w67sXU/056T6sdcAHhZ64QRXHvRUxhpx10340Qho3l0YF+zLZois785Zsnnmo724FIXAaJhGoZemJI1JKGK6bUE2MXiR8V1iuQ0t95nvEZpDQIME0oAmlGxbaA3RiwztEsttaFOasxjbHA+wy5GARnHsrwztHsoaV43M0D/z0X0GM6bYmianpi/fD5i7qYB7ZC3ZWP2fKmEKHCr2JqxR25U1SwviMHvhiW8z01WfE9ac506CEzNWeSGkDCJGOAdCgYBH0k3LXcEu/q+Zu7pVGAVfsf+UILLIX3jL2jDk90R4v9sm7D9V1RdV2akthP7SYek/gv4dFJmJbSLHkwJ/lGbWQjE4EOULptgxq/XGQuZvZ7hp+jZDOUfCOnRas0a2g3uHr19lqQPuOu8hV+vJlE+Dce8lJrPF1hdWdBpWb0ZvkMYMr64zBcW0yfrdZdRNf15s80xcf3FOdCBtlbhV//iGz9VMDrbrCamLN4psAsJYeKRgauVKAZqphHbrI+U6Z3qtBybWaWd0W8g5JznLKaEUBIkjn8TJZhbybEj0F1jMa7mNE/xmlvIZHNkUiHgSUM4TP4gzwSIWgJctT4H+dfrQbEZhkHDKPc5SSBgPQxb4GKMejJ+r+oMzVDuTmsMbMgbosKmmhmH/BN52/M8OUK352I2GDfz99+GXhzjVmsXDjnEdCyyiYzEyLezxTrcfRtBCB9tB0R3UySXoN0sU9Nva0LpcxZXIxKA5O9QAw/rI1+XlH7r2jwk00Hu2FHKw6GhO/7/R6R7nfGMI4wUsP3+Dt5tuvqY6vm2X0aeq4XlXllC8VvAnQ5Ct3sIPfD/iPqMAnCQcL6YbdxN98P10JXDaQmbYP2aBg5N3MzbJPYbSDn5oXG0lmpH1aqbtPK4BPVFt+1Cp+757loJ390HOtYOv5vx18Ty82431RHxy0lc8i+P+/jLvvWklYLiOLBuw9/GEqH6UZs52HdkelWfIAcRouBQer+ai/+Q81ODrJWl1Y9m6HjZzktI08XNPBF5KEhyKMr5pSfXAw+a/S6lXRNx77sviJPVyklOPpByikGQBW4mHpX38GTQ2bfRUyfXBoeyQQmYHpVgRTo/uWzS8IADdCYett9dz/5TyF+r25uIDJAAA&quot;"/>
    <we:property name="creatorSessionId" value="&quot;0cb2ef3b-7ea0-4330-872a-4ca1c160b380&quot;"/>
    <we:property name="creatorTenantId" value="&quot;0d4da0f8-4a31-4d76-ace6-0a62331e1b84&quot;"/>
    <we:property name="creatorUserId" value="&quot;10032002304118A8&quot;"/>
    <we:property name="datasetId" value="&quot;d2a9591f-f18f-463f-b978-ec73d064efba&quot;"/>
    <we:property name="embedUrl" value="&quot;/reportEmbed?reportId=dffd5c2e-d6a1-416d-867a-242319f73ecd&amp;config=eyJjbHVzdGVyVXJsIjoiaHR0cHM6Ly9XQUJJLVVTLUVBU1QyLUQtUFJJTUFSWS1yZWRpcmVjdC5hbmFseXNpcy53aW5kb3dzLm5ldCIsImVtYmVkRmVhdHVyZXMiOnsidXNhZ2VNZXRyaWNzVk5leHQiOnRydWV9fQ%3D%3D&amp;disableSensitivityBanner=true&quot;"/>
    <we:property name="initialStateBookmark" value="&quot;H4sIAAAAAAAAA+1ZS2/jNhD+K4UuezEK6kE9csvmASy2SbabRXooAmMojhzuyqIqUdk4gf97R6TcJmkcp62T2k1uJjmcxzffkCP6xpOqrUuYHcMUvR3vvdbfptB8+8H3Rl41zJ2cfDza/fxxfLx7dEDTujZKV623c+MZaCZozlTbQdlroMlfz0celOUnmPSjAsoWR16NTasrKNU1OmFaMk2H85GHV3WpG+hVnhow2Ku9JHEak23/x5AsQm7UJZ5ibtxshBEvuOBxmMVxHOV5FMQk1joB69mDIr1qa35PVwZURWasbJIkEc9yHmIa+ZglCbOyraom5eDwn3u/zOoeFYNXRuirHg/xlQz3muZzCggyjHmCKRNcMmSkK/b73YUqzWBQzA6u6oawIgSdtl15CVWO0rOANNi6+G+83cmkwQmYYXhwZ3FPl930gflT3TU5fsbCLlVGmRnZqNX1NYxbKLEdw6AWvd7lT42mDFkhow2U40FUl9KuH3bVAD3rhxf6+16DtFn2E+c08yhSOTTyLkw0aCQ272cWgn3VLDIbjO5FsnnhU7w0FUcIPMriyM8yliUskgnftiTbHLzK/C6J3KVWBBD4jBcY8jDFLOQpZ9uWWiv0KlO7JHKX2owXkBSSiZCxiIU8TpJgZWr3yNZENyonfO5n9xnCmNLVdDG2V+9fEzbaVMI98SzZWP/XVTAlNRV7F9CY7aqapQfioveiHV9vdVdDTbhwnrsIzm1b5UeYAcbAhEDGkaHPsk2rXQmz/2vlrr4qrINv3F8niRzzi4SxgmUxCziHNOb0UbG6IXlh5g9C9H23Tdxf16kvddWZLaT+0mbpP6L+HRYN5BeCFVBwxjlKlsQBS9LNJH++AOcVFkCttrHr2Uz63+KRK4FYpCEXIg3CJJcQQ4h+vrwEhke7Q7sYR2EquPAFZJiCiCIIA8rRQMYvuj6mkdPTqzlbvLtRgg4bPbUKh5fBthO/dUhu3c/d6WKBfv+8+PGYprpX8TgwI88Ri/W5OMWSkvB00N3AGnoQYHe5jhbuFAr7dx4ydPJibF3u4kpmUtK8HW6J4TAK+uPlH0L7ywU2OCBbSbWI6MM9/9t1g28DAVHi8v1/8G0+t5/vL3aOb1sDv64zvOiqCsu3E3xtDHKntwzCIIhFABxRsFRQM79x3fujb04ridOWKqf74zZxvCk2E1vcEgzYyGpnTqFb19Iuow38xvtJERhO9xmUXa/23T7tkPp79c6zQKr2Q3VJGlC6C4HCPlqtpf+XaXGEzJewwsr+jTPuX79l0Nccz9Kg8GXoZyylOz0Xm8aJR94y3hixNmgdH/IkzfyCFdxnmcA4YnkIK/mw9Bp6Bo/tLTA26uXoUHUkofKDSq5Ip8/3HRteEYHupOPcujJ/GF3dmbaGHD9BhQ+gTFFCJXEVxouIR31e1dC2PRWh+fx39+k2+GUgAAA=&quot;"/>
    <we:property name="isFiltersActionButtonVisible" value="true"/>
    <we:property name="isVisualContainerHeaderHidden" value="false"/>
    <we:property name="pageDisplayName" value="&quot;Page 1&quot;"/>
    <we:property name="pageName" value="&quot;4e45f5b56396664cc426&quot;"/>
    <we:property name="reportEmbeddedTime" value="&quot;2024-06-07T15:52:38.833Z&quot;"/>
    <we:property name="reportName" value="&quot;pizza_sales_dashboard_azure&quot;"/>
    <we:property name="reportState" value="&quot;CONNECTED&quot;"/>
    <we:property name="reportUrl" value="&quot;/groups/me/reports/dffd5c2e-d6a1-416d-867a-242319f73ecd/4e45f5b56396664cc426?bookmarkGuid=ea94c438-1a44-4af7-bac0-cfb08e218da2&amp;bookmarkUsage=1&amp;ctid=0d4da0f8-4a31-4d76-ace6-0a62331e1b84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392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Segoe UI Light</vt:lpstr>
      <vt:lpstr>Organic</vt:lpstr>
      <vt:lpstr>        Pizza Sales</vt:lpstr>
      <vt:lpstr>Business Requirement</vt:lpstr>
      <vt:lpstr>End to End Azure Design</vt:lpstr>
      <vt:lpstr>Steps Followed:</vt:lpstr>
      <vt:lpstr>Source Creation </vt:lpstr>
      <vt:lpstr>Sink</vt:lpstr>
      <vt:lpstr>Pipeline Monitoring</vt:lpstr>
      <vt:lpstr>Mounting Data Bricks to Azure Storage Account</vt:lpstr>
      <vt:lpstr>PowerPoint Presentation</vt:lpstr>
      <vt:lpstr>PowerPoint Presentation</vt:lpstr>
      <vt:lpstr>PowerPoint Presentation</vt:lpstr>
      <vt:lpstr>PowerPoint Presentation</vt:lpstr>
      <vt:lpstr>Pizza Sales Dashboard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Gangula, Sravya</dc:creator>
  <cp:lastModifiedBy>Gangula, Sravya</cp:lastModifiedBy>
  <cp:revision>23</cp:revision>
  <dcterms:created xsi:type="dcterms:W3CDTF">2024-06-06T17:40:57Z</dcterms:created>
  <dcterms:modified xsi:type="dcterms:W3CDTF">2024-06-07T16:07:32Z</dcterms:modified>
</cp:coreProperties>
</file>