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63" r:id="rId4"/>
    <p:sldId id="265" r:id="rId5"/>
    <p:sldId id="273" r:id="rId6"/>
  </p:sldIdLst>
  <p:sldSz cx="12192000" cy="6858000"/>
  <p:notesSz cx="7104063" cy="10234613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9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8AA"/>
    <a:srgbClr val="B1C38C"/>
    <a:srgbClr val="A2B37E"/>
    <a:srgbClr val="A2B06C"/>
    <a:srgbClr val="758D55"/>
    <a:srgbClr val="556740"/>
    <a:srgbClr val="AFBB7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15" y="72"/>
      </p:cViewPr>
      <p:guideLst>
        <p:guide orient="horz" pos="2279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image" Target="../media/image1.png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35" y="1550035"/>
            <a:ext cx="3939540" cy="485076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903980" y="913765"/>
            <a:ext cx="4382770" cy="421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 rot="16200000">
            <a:off x="5394325" y="-269875"/>
            <a:ext cx="1403350" cy="6170295"/>
          </a:xfrm>
        </p:spPr>
        <p:txBody>
          <a:bodyPr vert="eaVert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</a:rPr>
              <a:t>   Coral Reef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</a:rPr>
              <a:t>   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</a:rPr>
              <a:t>Classification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2"/>
          <p:cNvSpPr/>
          <p:nvPr>
            <p:custDataLst>
              <p:tags r:id="rId2"/>
            </p:custDataLst>
          </p:nvPr>
        </p:nvSpPr>
        <p:spPr bwMode="auto">
          <a:xfrm>
            <a:off x="923925" y="2291715"/>
            <a:ext cx="1492250" cy="1327785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rgbClr val="AFBB79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7494B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49985" y="2361565"/>
            <a:ext cx="1151255" cy="883920"/>
            <a:chOff x="1283891" y="1695061"/>
            <a:chExt cx="857250" cy="571500"/>
          </a:xfrm>
        </p:grpSpPr>
        <p:sp>
          <p:nvSpPr>
            <p:cNvPr id="9" name="Freeform 13"/>
            <p:cNvSpPr/>
            <p:nvPr>
              <p:custDataLst>
                <p:tags r:id="rId20"/>
              </p:custDataLst>
            </p:nvPr>
          </p:nvSpPr>
          <p:spPr bwMode="auto">
            <a:xfrm>
              <a:off x="1283891" y="1720064"/>
              <a:ext cx="844550" cy="546497"/>
            </a:xfrm>
            <a:custGeom>
              <a:avLst/>
              <a:gdLst>
                <a:gd name="T0" fmla="*/ 11 w 1518"/>
                <a:gd name="T1" fmla="*/ 1308 h 1310"/>
                <a:gd name="T2" fmla="*/ 97 w 1518"/>
                <a:gd name="T3" fmla="*/ 1168 h 1310"/>
                <a:gd name="T4" fmla="*/ 128 w 1518"/>
                <a:gd name="T5" fmla="*/ 1124 h 1310"/>
                <a:gd name="T6" fmla="*/ 206 w 1518"/>
                <a:gd name="T7" fmla="*/ 1022 h 1310"/>
                <a:gd name="T8" fmla="*/ 290 w 1518"/>
                <a:gd name="T9" fmla="*/ 925 h 1310"/>
                <a:gd name="T10" fmla="*/ 335 w 1518"/>
                <a:gd name="T11" fmla="*/ 876 h 1310"/>
                <a:gd name="T12" fmla="*/ 428 w 1518"/>
                <a:gd name="T13" fmla="*/ 783 h 1310"/>
                <a:gd name="T14" fmla="*/ 525 w 1518"/>
                <a:gd name="T15" fmla="*/ 695 h 1310"/>
                <a:gd name="T16" fmla="*/ 677 w 1518"/>
                <a:gd name="T17" fmla="*/ 567 h 1310"/>
                <a:gd name="T18" fmla="*/ 782 w 1518"/>
                <a:gd name="T19" fmla="*/ 485 h 1310"/>
                <a:gd name="T20" fmla="*/ 998 w 1518"/>
                <a:gd name="T21" fmla="*/ 331 h 1310"/>
                <a:gd name="T22" fmla="*/ 1111 w 1518"/>
                <a:gd name="T23" fmla="*/ 257 h 1310"/>
                <a:gd name="T24" fmla="*/ 1308 w 1518"/>
                <a:gd name="T25" fmla="*/ 141 h 1310"/>
                <a:gd name="T26" fmla="*/ 1510 w 1518"/>
                <a:gd name="T27" fmla="*/ 30 h 1310"/>
                <a:gd name="T28" fmla="*/ 1518 w 1518"/>
                <a:gd name="T29" fmla="*/ 20 h 1310"/>
                <a:gd name="T30" fmla="*/ 1516 w 1518"/>
                <a:gd name="T31" fmla="*/ 8 h 1310"/>
                <a:gd name="T32" fmla="*/ 1508 w 1518"/>
                <a:gd name="T33" fmla="*/ 0 h 1310"/>
                <a:gd name="T34" fmla="*/ 1496 w 1518"/>
                <a:gd name="T35" fmla="*/ 0 h 1310"/>
                <a:gd name="T36" fmla="*/ 1444 w 1518"/>
                <a:gd name="T37" fmla="*/ 26 h 1310"/>
                <a:gd name="T38" fmla="*/ 1343 w 1518"/>
                <a:gd name="T39" fmla="*/ 78 h 1310"/>
                <a:gd name="T40" fmla="*/ 1195 w 1518"/>
                <a:gd name="T41" fmla="*/ 168 h 1310"/>
                <a:gd name="T42" fmla="*/ 1097 w 1518"/>
                <a:gd name="T43" fmla="*/ 228 h 1310"/>
                <a:gd name="T44" fmla="*/ 872 w 1518"/>
                <a:gd name="T45" fmla="*/ 380 h 1310"/>
                <a:gd name="T46" fmla="*/ 658 w 1518"/>
                <a:gd name="T47" fmla="*/ 544 h 1310"/>
                <a:gd name="T48" fmla="*/ 554 w 1518"/>
                <a:gd name="T49" fmla="*/ 629 h 1310"/>
                <a:gd name="T50" fmla="*/ 455 w 1518"/>
                <a:gd name="T51" fmla="*/ 717 h 1310"/>
                <a:gd name="T52" fmla="*/ 360 w 1518"/>
                <a:gd name="T53" fmla="*/ 810 h 1310"/>
                <a:gd name="T54" fmla="*/ 268 w 1518"/>
                <a:gd name="T55" fmla="*/ 906 h 1310"/>
                <a:gd name="T56" fmla="*/ 228 w 1518"/>
                <a:gd name="T57" fmla="*/ 952 h 1310"/>
                <a:gd name="T58" fmla="*/ 150 w 1518"/>
                <a:gd name="T59" fmla="*/ 1050 h 1310"/>
                <a:gd name="T60" fmla="*/ 113 w 1518"/>
                <a:gd name="T61" fmla="*/ 1100 h 1310"/>
                <a:gd name="T62" fmla="*/ 48 w 1518"/>
                <a:gd name="T63" fmla="*/ 1198 h 1310"/>
                <a:gd name="T64" fmla="*/ 21 w 1518"/>
                <a:gd name="T65" fmla="*/ 1248 h 1310"/>
                <a:gd name="T66" fmla="*/ 0 w 1518"/>
                <a:gd name="T67" fmla="*/ 1303 h 1310"/>
                <a:gd name="T68" fmla="*/ 0 w 1518"/>
                <a:gd name="T69" fmla="*/ 1307 h 1310"/>
                <a:gd name="T70" fmla="*/ 8 w 1518"/>
                <a:gd name="T71" fmla="*/ 1310 h 1310"/>
                <a:gd name="T72" fmla="*/ 11 w 1518"/>
                <a:gd name="T73" fmla="*/ 130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1310">
                  <a:moveTo>
                    <a:pt x="11" y="1308"/>
                  </a:moveTo>
                  <a:lnTo>
                    <a:pt x="11" y="1308"/>
                  </a:lnTo>
                  <a:lnTo>
                    <a:pt x="68" y="1215"/>
                  </a:lnTo>
                  <a:lnTo>
                    <a:pt x="97" y="1168"/>
                  </a:lnTo>
                  <a:lnTo>
                    <a:pt x="128" y="1124"/>
                  </a:lnTo>
                  <a:lnTo>
                    <a:pt x="128" y="1124"/>
                  </a:lnTo>
                  <a:lnTo>
                    <a:pt x="165" y="1071"/>
                  </a:lnTo>
                  <a:lnTo>
                    <a:pt x="206" y="1022"/>
                  </a:lnTo>
                  <a:lnTo>
                    <a:pt x="247" y="972"/>
                  </a:lnTo>
                  <a:lnTo>
                    <a:pt x="290" y="925"/>
                  </a:lnTo>
                  <a:lnTo>
                    <a:pt x="290" y="925"/>
                  </a:lnTo>
                  <a:lnTo>
                    <a:pt x="335" y="876"/>
                  </a:lnTo>
                  <a:lnTo>
                    <a:pt x="381" y="830"/>
                  </a:lnTo>
                  <a:lnTo>
                    <a:pt x="428" y="783"/>
                  </a:lnTo>
                  <a:lnTo>
                    <a:pt x="477" y="738"/>
                  </a:lnTo>
                  <a:lnTo>
                    <a:pt x="525" y="695"/>
                  </a:lnTo>
                  <a:lnTo>
                    <a:pt x="576" y="651"/>
                  </a:lnTo>
                  <a:lnTo>
                    <a:pt x="677" y="567"/>
                  </a:lnTo>
                  <a:lnTo>
                    <a:pt x="677" y="567"/>
                  </a:lnTo>
                  <a:lnTo>
                    <a:pt x="782" y="485"/>
                  </a:lnTo>
                  <a:lnTo>
                    <a:pt x="889" y="407"/>
                  </a:lnTo>
                  <a:lnTo>
                    <a:pt x="998" y="331"/>
                  </a:lnTo>
                  <a:lnTo>
                    <a:pt x="1111" y="257"/>
                  </a:lnTo>
                  <a:lnTo>
                    <a:pt x="1111" y="257"/>
                  </a:lnTo>
                  <a:lnTo>
                    <a:pt x="1208" y="197"/>
                  </a:lnTo>
                  <a:lnTo>
                    <a:pt x="1308" y="141"/>
                  </a:lnTo>
                  <a:lnTo>
                    <a:pt x="1510" y="30"/>
                  </a:lnTo>
                  <a:lnTo>
                    <a:pt x="1510" y="30"/>
                  </a:lnTo>
                  <a:lnTo>
                    <a:pt x="1514" y="24"/>
                  </a:lnTo>
                  <a:lnTo>
                    <a:pt x="1518" y="20"/>
                  </a:lnTo>
                  <a:lnTo>
                    <a:pt x="1518" y="14"/>
                  </a:lnTo>
                  <a:lnTo>
                    <a:pt x="1516" y="8"/>
                  </a:lnTo>
                  <a:lnTo>
                    <a:pt x="1514" y="4"/>
                  </a:lnTo>
                  <a:lnTo>
                    <a:pt x="1508" y="0"/>
                  </a:lnTo>
                  <a:lnTo>
                    <a:pt x="1502" y="0"/>
                  </a:lnTo>
                  <a:lnTo>
                    <a:pt x="1496" y="0"/>
                  </a:lnTo>
                  <a:lnTo>
                    <a:pt x="1496" y="0"/>
                  </a:lnTo>
                  <a:lnTo>
                    <a:pt x="1444" y="26"/>
                  </a:lnTo>
                  <a:lnTo>
                    <a:pt x="1393" y="51"/>
                  </a:lnTo>
                  <a:lnTo>
                    <a:pt x="1343" y="78"/>
                  </a:lnTo>
                  <a:lnTo>
                    <a:pt x="1292" y="108"/>
                  </a:lnTo>
                  <a:lnTo>
                    <a:pt x="1195" y="168"/>
                  </a:lnTo>
                  <a:lnTo>
                    <a:pt x="1097" y="228"/>
                  </a:lnTo>
                  <a:lnTo>
                    <a:pt x="1097" y="228"/>
                  </a:lnTo>
                  <a:lnTo>
                    <a:pt x="985" y="304"/>
                  </a:lnTo>
                  <a:lnTo>
                    <a:pt x="872" y="380"/>
                  </a:lnTo>
                  <a:lnTo>
                    <a:pt x="763" y="462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554" y="629"/>
                  </a:lnTo>
                  <a:lnTo>
                    <a:pt x="504" y="672"/>
                  </a:lnTo>
                  <a:lnTo>
                    <a:pt x="455" y="717"/>
                  </a:lnTo>
                  <a:lnTo>
                    <a:pt x="407" y="763"/>
                  </a:lnTo>
                  <a:lnTo>
                    <a:pt x="360" y="810"/>
                  </a:lnTo>
                  <a:lnTo>
                    <a:pt x="313" y="857"/>
                  </a:lnTo>
                  <a:lnTo>
                    <a:pt x="268" y="906"/>
                  </a:lnTo>
                  <a:lnTo>
                    <a:pt x="268" y="906"/>
                  </a:lnTo>
                  <a:lnTo>
                    <a:pt x="228" y="952"/>
                  </a:lnTo>
                  <a:lnTo>
                    <a:pt x="187" y="1001"/>
                  </a:lnTo>
                  <a:lnTo>
                    <a:pt x="150" y="1050"/>
                  </a:lnTo>
                  <a:lnTo>
                    <a:pt x="113" y="1100"/>
                  </a:lnTo>
                  <a:lnTo>
                    <a:pt x="113" y="1100"/>
                  </a:lnTo>
                  <a:lnTo>
                    <a:pt x="80" y="1147"/>
                  </a:lnTo>
                  <a:lnTo>
                    <a:pt x="48" y="1198"/>
                  </a:lnTo>
                  <a:lnTo>
                    <a:pt x="35" y="1223"/>
                  </a:lnTo>
                  <a:lnTo>
                    <a:pt x="21" y="1248"/>
                  </a:lnTo>
                  <a:lnTo>
                    <a:pt x="10" y="127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0" y="1307"/>
                  </a:lnTo>
                  <a:lnTo>
                    <a:pt x="4" y="1310"/>
                  </a:lnTo>
                  <a:lnTo>
                    <a:pt x="8" y="1310"/>
                  </a:lnTo>
                  <a:lnTo>
                    <a:pt x="11" y="1308"/>
                  </a:lnTo>
                  <a:lnTo>
                    <a:pt x="11" y="1308"/>
                  </a:lnTo>
                  <a:close/>
                </a:path>
              </a:pathLst>
            </a:custGeom>
            <a:ln w="3175">
              <a:solidFill>
                <a:srgbClr val="5567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320404" y="1695061"/>
              <a:ext cx="820737" cy="522685"/>
              <a:chOff x="1320404" y="1695061"/>
              <a:chExt cx="820737" cy="522685"/>
            </a:xfrm>
          </p:grpSpPr>
          <p:sp>
            <p:nvSpPr>
              <p:cNvPr id="11" name="Freeform 14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1910954" y="1695061"/>
                <a:ext cx="117475" cy="122635"/>
              </a:xfrm>
              <a:custGeom>
                <a:avLst/>
                <a:gdLst>
                  <a:gd name="T0" fmla="*/ 196 w 212"/>
                  <a:gd name="T1" fmla="*/ 0 h 294"/>
                  <a:gd name="T2" fmla="*/ 196 w 212"/>
                  <a:gd name="T3" fmla="*/ 0 h 294"/>
                  <a:gd name="T4" fmla="*/ 181 w 212"/>
                  <a:gd name="T5" fmla="*/ 14 h 294"/>
                  <a:gd name="T6" fmla="*/ 163 w 212"/>
                  <a:gd name="T7" fmla="*/ 25 h 294"/>
                  <a:gd name="T8" fmla="*/ 150 w 212"/>
                  <a:gd name="T9" fmla="*/ 41 h 294"/>
                  <a:gd name="T10" fmla="*/ 134 w 212"/>
                  <a:gd name="T11" fmla="*/ 57 h 294"/>
                  <a:gd name="T12" fmla="*/ 109 w 212"/>
                  <a:gd name="T13" fmla="*/ 90 h 294"/>
                  <a:gd name="T14" fmla="*/ 85 w 212"/>
                  <a:gd name="T15" fmla="*/ 125 h 294"/>
                  <a:gd name="T16" fmla="*/ 64 w 212"/>
                  <a:gd name="T17" fmla="*/ 162 h 294"/>
                  <a:gd name="T18" fmla="*/ 44 w 212"/>
                  <a:gd name="T19" fmla="*/ 199 h 294"/>
                  <a:gd name="T20" fmla="*/ 23 w 212"/>
                  <a:gd name="T21" fmla="*/ 236 h 294"/>
                  <a:gd name="T22" fmla="*/ 2 w 212"/>
                  <a:gd name="T23" fmla="*/ 271 h 294"/>
                  <a:gd name="T24" fmla="*/ 2 w 212"/>
                  <a:gd name="T25" fmla="*/ 271 h 294"/>
                  <a:gd name="T26" fmla="*/ 0 w 212"/>
                  <a:gd name="T27" fmla="*/ 277 h 294"/>
                  <a:gd name="T28" fmla="*/ 0 w 212"/>
                  <a:gd name="T29" fmla="*/ 282 h 294"/>
                  <a:gd name="T30" fmla="*/ 4 w 212"/>
                  <a:gd name="T31" fmla="*/ 288 h 294"/>
                  <a:gd name="T32" fmla="*/ 7 w 212"/>
                  <a:gd name="T33" fmla="*/ 292 h 294"/>
                  <a:gd name="T34" fmla="*/ 11 w 212"/>
                  <a:gd name="T35" fmla="*/ 294 h 294"/>
                  <a:gd name="T36" fmla="*/ 17 w 212"/>
                  <a:gd name="T37" fmla="*/ 294 h 294"/>
                  <a:gd name="T38" fmla="*/ 23 w 212"/>
                  <a:gd name="T39" fmla="*/ 292 h 294"/>
                  <a:gd name="T40" fmla="*/ 27 w 212"/>
                  <a:gd name="T41" fmla="*/ 288 h 294"/>
                  <a:gd name="T42" fmla="*/ 27 w 212"/>
                  <a:gd name="T43" fmla="*/ 288 h 294"/>
                  <a:gd name="T44" fmla="*/ 48 w 212"/>
                  <a:gd name="T45" fmla="*/ 253 h 294"/>
                  <a:gd name="T46" fmla="*/ 68 w 212"/>
                  <a:gd name="T47" fmla="*/ 216 h 294"/>
                  <a:gd name="T48" fmla="*/ 107 w 212"/>
                  <a:gd name="T49" fmla="*/ 146 h 294"/>
                  <a:gd name="T50" fmla="*/ 130 w 212"/>
                  <a:gd name="T51" fmla="*/ 111 h 294"/>
                  <a:gd name="T52" fmla="*/ 153 w 212"/>
                  <a:gd name="T53" fmla="*/ 78 h 294"/>
                  <a:gd name="T54" fmla="*/ 179 w 212"/>
                  <a:gd name="T55" fmla="*/ 47 h 294"/>
                  <a:gd name="T56" fmla="*/ 208 w 212"/>
                  <a:gd name="T57" fmla="*/ 18 h 294"/>
                  <a:gd name="T58" fmla="*/ 208 w 212"/>
                  <a:gd name="T59" fmla="*/ 18 h 294"/>
                  <a:gd name="T60" fmla="*/ 210 w 212"/>
                  <a:gd name="T61" fmla="*/ 16 h 294"/>
                  <a:gd name="T62" fmla="*/ 212 w 212"/>
                  <a:gd name="T63" fmla="*/ 12 h 294"/>
                  <a:gd name="T64" fmla="*/ 212 w 212"/>
                  <a:gd name="T65" fmla="*/ 8 h 294"/>
                  <a:gd name="T66" fmla="*/ 210 w 212"/>
                  <a:gd name="T67" fmla="*/ 4 h 294"/>
                  <a:gd name="T68" fmla="*/ 208 w 212"/>
                  <a:gd name="T69" fmla="*/ 2 h 294"/>
                  <a:gd name="T70" fmla="*/ 204 w 212"/>
                  <a:gd name="T71" fmla="*/ 0 h 294"/>
                  <a:gd name="T72" fmla="*/ 200 w 212"/>
                  <a:gd name="T73" fmla="*/ 0 h 294"/>
                  <a:gd name="T74" fmla="*/ 196 w 212"/>
                  <a:gd name="T75" fmla="*/ 0 h 294"/>
                  <a:gd name="T76" fmla="*/ 196 w 212"/>
                  <a:gd name="T7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2" h="294">
                    <a:moveTo>
                      <a:pt x="196" y="0"/>
                    </a:moveTo>
                    <a:lnTo>
                      <a:pt x="196" y="0"/>
                    </a:lnTo>
                    <a:lnTo>
                      <a:pt x="181" y="14"/>
                    </a:lnTo>
                    <a:lnTo>
                      <a:pt x="163" y="25"/>
                    </a:lnTo>
                    <a:lnTo>
                      <a:pt x="150" y="41"/>
                    </a:lnTo>
                    <a:lnTo>
                      <a:pt x="134" y="57"/>
                    </a:lnTo>
                    <a:lnTo>
                      <a:pt x="109" y="90"/>
                    </a:lnTo>
                    <a:lnTo>
                      <a:pt x="85" y="125"/>
                    </a:lnTo>
                    <a:lnTo>
                      <a:pt x="64" y="162"/>
                    </a:lnTo>
                    <a:lnTo>
                      <a:pt x="44" y="199"/>
                    </a:lnTo>
                    <a:lnTo>
                      <a:pt x="23" y="236"/>
                    </a:lnTo>
                    <a:lnTo>
                      <a:pt x="2" y="271"/>
                    </a:lnTo>
                    <a:lnTo>
                      <a:pt x="2" y="271"/>
                    </a:lnTo>
                    <a:lnTo>
                      <a:pt x="0" y="277"/>
                    </a:lnTo>
                    <a:lnTo>
                      <a:pt x="0" y="282"/>
                    </a:lnTo>
                    <a:lnTo>
                      <a:pt x="4" y="288"/>
                    </a:lnTo>
                    <a:lnTo>
                      <a:pt x="7" y="292"/>
                    </a:lnTo>
                    <a:lnTo>
                      <a:pt x="11" y="294"/>
                    </a:lnTo>
                    <a:lnTo>
                      <a:pt x="17" y="294"/>
                    </a:lnTo>
                    <a:lnTo>
                      <a:pt x="23" y="292"/>
                    </a:lnTo>
                    <a:lnTo>
                      <a:pt x="27" y="288"/>
                    </a:lnTo>
                    <a:lnTo>
                      <a:pt x="27" y="288"/>
                    </a:lnTo>
                    <a:lnTo>
                      <a:pt x="48" y="253"/>
                    </a:lnTo>
                    <a:lnTo>
                      <a:pt x="68" y="216"/>
                    </a:lnTo>
                    <a:lnTo>
                      <a:pt x="107" y="146"/>
                    </a:lnTo>
                    <a:lnTo>
                      <a:pt x="130" y="111"/>
                    </a:lnTo>
                    <a:lnTo>
                      <a:pt x="153" y="78"/>
                    </a:lnTo>
                    <a:lnTo>
                      <a:pt x="179" y="47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10" y="16"/>
                    </a:lnTo>
                    <a:lnTo>
                      <a:pt x="212" y="12"/>
                    </a:lnTo>
                    <a:lnTo>
                      <a:pt x="212" y="8"/>
                    </a:lnTo>
                    <a:lnTo>
                      <a:pt x="210" y="4"/>
                    </a:lnTo>
                    <a:lnTo>
                      <a:pt x="208" y="2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6" y="0"/>
                    </a:lnTo>
                    <a:lnTo>
                      <a:pt x="196" y="0"/>
                    </a:lnTo>
                    <a:close/>
                  </a:path>
                </a:pathLst>
              </a:custGeom>
              <a:ln w="3175">
                <a:solidFill>
                  <a:srgbClr val="55674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" name="Freeform 15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1637904" y="1715302"/>
                <a:ext cx="142875" cy="244078"/>
              </a:xfrm>
              <a:custGeom>
                <a:avLst/>
                <a:gdLst>
                  <a:gd name="T0" fmla="*/ 242 w 257"/>
                  <a:gd name="T1" fmla="*/ 4 h 584"/>
                  <a:gd name="T2" fmla="*/ 242 w 257"/>
                  <a:gd name="T3" fmla="*/ 4 h 584"/>
                  <a:gd name="T4" fmla="*/ 209 w 257"/>
                  <a:gd name="T5" fmla="*/ 70 h 584"/>
                  <a:gd name="T6" fmla="*/ 175 w 257"/>
                  <a:gd name="T7" fmla="*/ 138 h 584"/>
                  <a:gd name="T8" fmla="*/ 113 w 257"/>
                  <a:gd name="T9" fmla="*/ 272 h 584"/>
                  <a:gd name="T10" fmla="*/ 113 w 257"/>
                  <a:gd name="T11" fmla="*/ 272 h 584"/>
                  <a:gd name="T12" fmla="*/ 80 w 257"/>
                  <a:gd name="T13" fmla="*/ 344 h 584"/>
                  <a:gd name="T14" fmla="*/ 51 w 257"/>
                  <a:gd name="T15" fmla="*/ 416 h 584"/>
                  <a:gd name="T16" fmla="*/ 24 w 257"/>
                  <a:gd name="T17" fmla="*/ 488 h 584"/>
                  <a:gd name="T18" fmla="*/ 12 w 257"/>
                  <a:gd name="T19" fmla="*/ 525 h 584"/>
                  <a:gd name="T20" fmla="*/ 2 w 257"/>
                  <a:gd name="T21" fmla="*/ 564 h 584"/>
                  <a:gd name="T22" fmla="*/ 2 w 257"/>
                  <a:gd name="T23" fmla="*/ 564 h 584"/>
                  <a:gd name="T24" fmla="*/ 0 w 257"/>
                  <a:gd name="T25" fmla="*/ 570 h 584"/>
                  <a:gd name="T26" fmla="*/ 2 w 257"/>
                  <a:gd name="T27" fmla="*/ 576 h 584"/>
                  <a:gd name="T28" fmla="*/ 6 w 257"/>
                  <a:gd name="T29" fmla="*/ 580 h 584"/>
                  <a:gd name="T30" fmla="*/ 12 w 257"/>
                  <a:gd name="T31" fmla="*/ 582 h 584"/>
                  <a:gd name="T32" fmla="*/ 18 w 257"/>
                  <a:gd name="T33" fmla="*/ 584 h 584"/>
                  <a:gd name="T34" fmla="*/ 22 w 257"/>
                  <a:gd name="T35" fmla="*/ 582 h 584"/>
                  <a:gd name="T36" fmla="*/ 26 w 257"/>
                  <a:gd name="T37" fmla="*/ 580 h 584"/>
                  <a:gd name="T38" fmla="*/ 29 w 257"/>
                  <a:gd name="T39" fmla="*/ 574 h 584"/>
                  <a:gd name="T40" fmla="*/ 29 w 257"/>
                  <a:gd name="T41" fmla="*/ 574 h 584"/>
                  <a:gd name="T42" fmla="*/ 39 w 257"/>
                  <a:gd name="T43" fmla="*/ 537 h 584"/>
                  <a:gd name="T44" fmla="*/ 51 w 257"/>
                  <a:gd name="T45" fmla="*/ 502 h 584"/>
                  <a:gd name="T46" fmla="*/ 76 w 257"/>
                  <a:gd name="T47" fmla="*/ 432 h 584"/>
                  <a:gd name="T48" fmla="*/ 103 w 257"/>
                  <a:gd name="T49" fmla="*/ 364 h 584"/>
                  <a:gd name="T50" fmla="*/ 135 w 257"/>
                  <a:gd name="T51" fmla="*/ 296 h 584"/>
                  <a:gd name="T52" fmla="*/ 135 w 257"/>
                  <a:gd name="T53" fmla="*/ 296 h 584"/>
                  <a:gd name="T54" fmla="*/ 168 w 257"/>
                  <a:gd name="T55" fmla="*/ 226 h 584"/>
                  <a:gd name="T56" fmla="*/ 201 w 257"/>
                  <a:gd name="T57" fmla="*/ 156 h 584"/>
                  <a:gd name="T58" fmla="*/ 216 w 257"/>
                  <a:gd name="T59" fmla="*/ 120 h 584"/>
                  <a:gd name="T60" fmla="*/ 232 w 257"/>
                  <a:gd name="T61" fmla="*/ 84 h 584"/>
                  <a:gd name="T62" fmla="*/ 245 w 257"/>
                  <a:gd name="T63" fmla="*/ 48 h 584"/>
                  <a:gd name="T64" fmla="*/ 257 w 257"/>
                  <a:gd name="T65" fmla="*/ 11 h 584"/>
                  <a:gd name="T66" fmla="*/ 257 w 257"/>
                  <a:gd name="T67" fmla="*/ 11 h 584"/>
                  <a:gd name="T68" fmla="*/ 255 w 257"/>
                  <a:gd name="T69" fmla="*/ 6 h 584"/>
                  <a:gd name="T70" fmla="*/ 251 w 257"/>
                  <a:gd name="T71" fmla="*/ 2 h 584"/>
                  <a:gd name="T72" fmla="*/ 247 w 257"/>
                  <a:gd name="T73" fmla="*/ 0 h 584"/>
                  <a:gd name="T74" fmla="*/ 244 w 257"/>
                  <a:gd name="T75" fmla="*/ 2 h 584"/>
                  <a:gd name="T76" fmla="*/ 242 w 257"/>
                  <a:gd name="T77" fmla="*/ 4 h 584"/>
                  <a:gd name="T78" fmla="*/ 242 w 257"/>
                  <a:gd name="T79" fmla="*/ 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584">
                    <a:moveTo>
                      <a:pt x="242" y="4"/>
                    </a:moveTo>
                    <a:lnTo>
                      <a:pt x="242" y="4"/>
                    </a:lnTo>
                    <a:lnTo>
                      <a:pt x="209" y="70"/>
                    </a:lnTo>
                    <a:lnTo>
                      <a:pt x="175" y="138"/>
                    </a:lnTo>
                    <a:lnTo>
                      <a:pt x="113" y="272"/>
                    </a:lnTo>
                    <a:lnTo>
                      <a:pt x="113" y="272"/>
                    </a:lnTo>
                    <a:lnTo>
                      <a:pt x="80" y="344"/>
                    </a:lnTo>
                    <a:lnTo>
                      <a:pt x="51" y="416"/>
                    </a:lnTo>
                    <a:lnTo>
                      <a:pt x="24" y="488"/>
                    </a:lnTo>
                    <a:lnTo>
                      <a:pt x="12" y="525"/>
                    </a:lnTo>
                    <a:lnTo>
                      <a:pt x="2" y="564"/>
                    </a:lnTo>
                    <a:lnTo>
                      <a:pt x="2" y="564"/>
                    </a:lnTo>
                    <a:lnTo>
                      <a:pt x="0" y="570"/>
                    </a:lnTo>
                    <a:lnTo>
                      <a:pt x="2" y="576"/>
                    </a:lnTo>
                    <a:lnTo>
                      <a:pt x="6" y="580"/>
                    </a:lnTo>
                    <a:lnTo>
                      <a:pt x="12" y="582"/>
                    </a:lnTo>
                    <a:lnTo>
                      <a:pt x="18" y="584"/>
                    </a:lnTo>
                    <a:lnTo>
                      <a:pt x="22" y="582"/>
                    </a:lnTo>
                    <a:lnTo>
                      <a:pt x="26" y="580"/>
                    </a:lnTo>
                    <a:lnTo>
                      <a:pt x="29" y="574"/>
                    </a:lnTo>
                    <a:lnTo>
                      <a:pt x="29" y="574"/>
                    </a:lnTo>
                    <a:lnTo>
                      <a:pt x="39" y="537"/>
                    </a:lnTo>
                    <a:lnTo>
                      <a:pt x="51" y="502"/>
                    </a:lnTo>
                    <a:lnTo>
                      <a:pt x="76" y="432"/>
                    </a:lnTo>
                    <a:lnTo>
                      <a:pt x="103" y="364"/>
                    </a:lnTo>
                    <a:lnTo>
                      <a:pt x="135" y="296"/>
                    </a:lnTo>
                    <a:lnTo>
                      <a:pt x="135" y="296"/>
                    </a:lnTo>
                    <a:lnTo>
                      <a:pt x="168" y="226"/>
                    </a:lnTo>
                    <a:lnTo>
                      <a:pt x="201" y="156"/>
                    </a:lnTo>
                    <a:lnTo>
                      <a:pt x="216" y="120"/>
                    </a:lnTo>
                    <a:lnTo>
                      <a:pt x="232" y="84"/>
                    </a:lnTo>
                    <a:lnTo>
                      <a:pt x="245" y="48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55" y="6"/>
                    </a:lnTo>
                    <a:lnTo>
                      <a:pt x="251" y="2"/>
                    </a:lnTo>
                    <a:lnTo>
                      <a:pt x="247" y="0"/>
                    </a:lnTo>
                    <a:lnTo>
                      <a:pt x="244" y="2"/>
                    </a:lnTo>
                    <a:lnTo>
                      <a:pt x="242" y="4"/>
                    </a:lnTo>
                    <a:lnTo>
                      <a:pt x="242" y="4"/>
                    </a:lnTo>
                    <a:close/>
                  </a:path>
                </a:pathLst>
              </a:custGeom>
              <a:ln w="3175">
                <a:solidFill>
                  <a:srgbClr val="55674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" name="Freeform 16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1391842" y="1798645"/>
                <a:ext cx="187325" cy="340519"/>
              </a:xfrm>
              <a:custGeom>
                <a:avLst/>
                <a:gdLst>
                  <a:gd name="T0" fmla="*/ 325 w 338"/>
                  <a:gd name="T1" fmla="*/ 0 h 816"/>
                  <a:gd name="T2" fmla="*/ 325 w 338"/>
                  <a:gd name="T3" fmla="*/ 0 h 816"/>
                  <a:gd name="T4" fmla="*/ 305 w 338"/>
                  <a:gd name="T5" fmla="*/ 18 h 816"/>
                  <a:gd name="T6" fmla="*/ 286 w 338"/>
                  <a:gd name="T7" fmla="*/ 35 h 816"/>
                  <a:gd name="T8" fmla="*/ 268 w 338"/>
                  <a:gd name="T9" fmla="*/ 55 h 816"/>
                  <a:gd name="T10" fmla="*/ 251 w 338"/>
                  <a:gd name="T11" fmla="*/ 76 h 816"/>
                  <a:gd name="T12" fmla="*/ 235 w 338"/>
                  <a:gd name="T13" fmla="*/ 98 h 816"/>
                  <a:gd name="T14" fmla="*/ 219 w 338"/>
                  <a:gd name="T15" fmla="*/ 121 h 816"/>
                  <a:gd name="T16" fmla="*/ 192 w 338"/>
                  <a:gd name="T17" fmla="*/ 170 h 816"/>
                  <a:gd name="T18" fmla="*/ 169 w 338"/>
                  <a:gd name="T19" fmla="*/ 218 h 816"/>
                  <a:gd name="T20" fmla="*/ 146 w 338"/>
                  <a:gd name="T21" fmla="*/ 269 h 816"/>
                  <a:gd name="T22" fmla="*/ 126 w 338"/>
                  <a:gd name="T23" fmla="*/ 319 h 816"/>
                  <a:gd name="T24" fmla="*/ 109 w 338"/>
                  <a:gd name="T25" fmla="*/ 366 h 816"/>
                  <a:gd name="T26" fmla="*/ 109 w 338"/>
                  <a:gd name="T27" fmla="*/ 366 h 816"/>
                  <a:gd name="T28" fmla="*/ 89 w 338"/>
                  <a:gd name="T29" fmla="*/ 419 h 816"/>
                  <a:gd name="T30" fmla="*/ 72 w 338"/>
                  <a:gd name="T31" fmla="*/ 471 h 816"/>
                  <a:gd name="T32" fmla="*/ 54 w 338"/>
                  <a:gd name="T33" fmla="*/ 526 h 816"/>
                  <a:gd name="T34" fmla="*/ 40 w 338"/>
                  <a:gd name="T35" fmla="*/ 580 h 816"/>
                  <a:gd name="T36" fmla="*/ 27 w 338"/>
                  <a:gd name="T37" fmla="*/ 635 h 816"/>
                  <a:gd name="T38" fmla="*/ 15 w 338"/>
                  <a:gd name="T39" fmla="*/ 689 h 816"/>
                  <a:gd name="T40" fmla="*/ 7 w 338"/>
                  <a:gd name="T41" fmla="*/ 744 h 816"/>
                  <a:gd name="T42" fmla="*/ 0 w 338"/>
                  <a:gd name="T43" fmla="*/ 800 h 816"/>
                  <a:gd name="T44" fmla="*/ 0 w 338"/>
                  <a:gd name="T45" fmla="*/ 800 h 816"/>
                  <a:gd name="T46" fmla="*/ 0 w 338"/>
                  <a:gd name="T47" fmla="*/ 806 h 816"/>
                  <a:gd name="T48" fmla="*/ 3 w 338"/>
                  <a:gd name="T49" fmla="*/ 812 h 816"/>
                  <a:gd name="T50" fmla="*/ 7 w 338"/>
                  <a:gd name="T51" fmla="*/ 814 h 816"/>
                  <a:gd name="T52" fmla="*/ 13 w 338"/>
                  <a:gd name="T53" fmla="*/ 816 h 816"/>
                  <a:gd name="T54" fmla="*/ 19 w 338"/>
                  <a:gd name="T55" fmla="*/ 816 h 816"/>
                  <a:gd name="T56" fmla="*/ 25 w 338"/>
                  <a:gd name="T57" fmla="*/ 814 h 816"/>
                  <a:gd name="T58" fmla="*/ 29 w 338"/>
                  <a:gd name="T59" fmla="*/ 808 h 816"/>
                  <a:gd name="T60" fmla="*/ 31 w 338"/>
                  <a:gd name="T61" fmla="*/ 802 h 816"/>
                  <a:gd name="T62" fmla="*/ 31 w 338"/>
                  <a:gd name="T63" fmla="*/ 802 h 816"/>
                  <a:gd name="T64" fmla="*/ 37 w 338"/>
                  <a:gd name="T65" fmla="*/ 750 h 816"/>
                  <a:gd name="T66" fmla="*/ 46 w 338"/>
                  <a:gd name="T67" fmla="*/ 697 h 816"/>
                  <a:gd name="T68" fmla="*/ 56 w 338"/>
                  <a:gd name="T69" fmla="*/ 645 h 816"/>
                  <a:gd name="T70" fmla="*/ 70 w 338"/>
                  <a:gd name="T71" fmla="*/ 592 h 816"/>
                  <a:gd name="T72" fmla="*/ 83 w 338"/>
                  <a:gd name="T73" fmla="*/ 541 h 816"/>
                  <a:gd name="T74" fmla="*/ 99 w 338"/>
                  <a:gd name="T75" fmla="*/ 489 h 816"/>
                  <a:gd name="T76" fmla="*/ 114 w 338"/>
                  <a:gd name="T77" fmla="*/ 438 h 816"/>
                  <a:gd name="T78" fmla="*/ 132 w 338"/>
                  <a:gd name="T79" fmla="*/ 388 h 816"/>
                  <a:gd name="T80" fmla="*/ 132 w 338"/>
                  <a:gd name="T81" fmla="*/ 388 h 816"/>
                  <a:gd name="T82" fmla="*/ 151 w 338"/>
                  <a:gd name="T83" fmla="*/ 337 h 816"/>
                  <a:gd name="T84" fmla="*/ 171 w 338"/>
                  <a:gd name="T85" fmla="*/ 286 h 816"/>
                  <a:gd name="T86" fmla="*/ 192 w 338"/>
                  <a:gd name="T87" fmla="*/ 238 h 816"/>
                  <a:gd name="T88" fmla="*/ 218 w 338"/>
                  <a:gd name="T89" fmla="*/ 189 h 816"/>
                  <a:gd name="T90" fmla="*/ 243 w 338"/>
                  <a:gd name="T91" fmla="*/ 142 h 816"/>
                  <a:gd name="T92" fmla="*/ 272 w 338"/>
                  <a:gd name="T93" fmla="*/ 98 h 816"/>
                  <a:gd name="T94" fmla="*/ 301 w 338"/>
                  <a:gd name="T95" fmla="*/ 53 h 816"/>
                  <a:gd name="T96" fmla="*/ 336 w 338"/>
                  <a:gd name="T97" fmla="*/ 10 h 816"/>
                  <a:gd name="T98" fmla="*/ 336 w 338"/>
                  <a:gd name="T99" fmla="*/ 10 h 816"/>
                  <a:gd name="T100" fmla="*/ 338 w 338"/>
                  <a:gd name="T101" fmla="*/ 8 h 816"/>
                  <a:gd name="T102" fmla="*/ 338 w 338"/>
                  <a:gd name="T103" fmla="*/ 6 h 816"/>
                  <a:gd name="T104" fmla="*/ 334 w 338"/>
                  <a:gd name="T105" fmla="*/ 2 h 816"/>
                  <a:gd name="T106" fmla="*/ 330 w 338"/>
                  <a:gd name="T107" fmla="*/ 0 h 816"/>
                  <a:gd name="T108" fmla="*/ 325 w 338"/>
                  <a:gd name="T109" fmla="*/ 0 h 816"/>
                  <a:gd name="T110" fmla="*/ 325 w 338"/>
                  <a:gd name="T111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8" h="816">
                    <a:moveTo>
                      <a:pt x="325" y="0"/>
                    </a:moveTo>
                    <a:lnTo>
                      <a:pt x="325" y="0"/>
                    </a:lnTo>
                    <a:lnTo>
                      <a:pt x="305" y="18"/>
                    </a:lnTo>
                    <a:lnTo>
                      <a:pt x="286" y="35"/>
                    </a:lnTo>
                    <a:lnTo>
                      <a:pt x="268" y="55"/>
                    </a:lnTo>
                    <a:lnTo>
                      <a:pt x="251" y="76"/>
                    </a:lnTo>
                    <a:lnTo>
                      <a:pt x="235" y="98"/>
                    </a:lnTo>
                    <a:lnTo>
                      <a:pt x="219" y="121"/>
                    </a:lnTo>
                    <a:lnTo>
                      <a:pt x="192" y="170"/>
                    </a:lnTo>
                    <a:lnTo>
                      <a:pt x="169" y="218"/>
                    </a:lnTo>
                    <a:lnTo>
                      <a:pt x="146" y="269"/>
                    </a:lnTo>
                    <a:lnTo>
                      <a:pt x="126" y="319"/>
                    </a:lnTo>
                    <a:lnTo>
                      <a:pt x="109" y="366"/>
                    </a:lnTo>
                    <a:lnTo>
                      <a:pt x="109" y="366"/>
                    </a:lnTo>
                    <a:lnTo>
                      <a:pt x="89" y="419"/>
                    </a:lnTo>
                    <a:lnTo>
                      <a:pt x="72" y="471"/>
                    </a:lnTo>
                    <a:lnTo>
                      <a:pt x="54" y="526"/>
                    </a:lnTo>
                    <a:lnTo>
                      <a:pt x="40" y="580"/>
                    </a:lnTo>
                    <a:lnTo>
                      <a:pt x="27" y="635"/>
                    </a:lnTo>
                    <a:lnTo>
                      <a:pt x="15" y="689"/>
                    </a:lnTo>
                    <a:lnTo>
                      <a:pt x="7" y="74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0" y="806"/>
                    </a:lnTo>
                    <a:lnTo>
                      <a:pt x="3" y="812"/>
                    </a:lnTo>
                    <a:lnTo>
                      <a:pt x="7" y="814"/>
                    </a:lnTo>
                    <a:lnTo>
                      <a:pt x="13" y="816"/>
                    </a:lnTo>
                    <a:lnTo>
                      <a:pt x="19" y="816"/>
                    </a:lnTo>
                    <a:lnTo>
                      <a:pt x="25" y="814"/>
                    </a:lnTo>
                    <a:lnTo>
                      <a:pt x="29" y="808"/>
                    </a:lnTo>
                    <a:lnTo>
                      <a:pt x="31" y="802"/>
                    </a:lnTo>
                    <a:lnTo>
                      <a:pt x="31" y="802"/>
                    </a:lnTo>
                    <a:lnTo>
                      <a:pt x="37" y="750"/>
                    </a:lnTo>
                    <a:lnTo>
                      <a:pt x="46" y="697"/>
                    </a:lnTo>
                    <a:lnTo>
                      <a:pt x="56" y="645"/>
                    </a:lnTo>
                    <a:lnTo>
                      <a:pt x="70" y="592"/>
                    </a:lnTo>
                    <a:lnTo>
                      <a:pt x="83" y="541"/>
                    </a:lnTo>
                    <a:lnTo>
                      <a:pt x="99" y="489"/>
                    </a:lnTo>
                    <a:lnTo>
                      <a:pt x="114" y="438"/>
                    </a:lnTo>
                    <a:lnTo>
                      <a:pt x="132" y="388"/>
                    </a:lnTo>
                    <a:lnTo>
                      <a:pt x="132" y="388"/>
                    </a:lnTo>
                    <a:lnTo>
                      <a:pt x="151" y="337"/>
                    </a:lnTo>
                    <a:lnTo>
                      <a:pt x="171" y="286"/>
                    </a:lnTo>
                    <a:lnTo>
                      <a:pt x="192" y="238"/>
                    </a:lnTo>
                    <a:lnTo>
                      <a:pt x="218" y="189"/>
                    </a:lnTo>
                    <a:lnTo>
                      <a:pt x="243" y="142"/>
                    </a:lnTo>
                    <a:lnTo>
                      <a:pt x="272" y="98"/>
                    </a:lnTo>
                    <a:lnTo>
                      <a:pt x="301" y="53"/>
                    </a:lnTo>
                    <a:lnTo>
                      <a:pt x="336" y="10"/>
                    </a:lnTo>
                    <a:lnTo>
                      <a:pt x="336" y="10"/>
                    </a:lnTo>
                    <a:lnTo>
                      <a:pt x="338" y="8"/>
                    </a:lnTo>
                    <a:lnTo>
                      <a:pt x="338" y="6"/>
                    </a:lnTo>
                    <a:lnTo>
                      <a:pt x="334" y="2"/>
                    </a:lnTo>
                    <a:lnTo>
                      <a:pt x="330" y="0"/>
                    </a:lnTo>
                    <a:lnTo>
                      <a:pt x="325" y="0"/>
                    </a:lnTo>
                    <a:lnTo>
                      <a:pt x="325" y="0"/>
                    </a:lnTo>
                    <a:close/>
                  </a:path>
                </a:pathLst>
              </a:custGeom>
              <a:ln w="3175">
                <a:solidFill>
                  <a:srgbClr val="55674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7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1320404" y="2114161"/>
                <a:ext cx="474663" cy="103585"/>
              </a:xfrm>
              <a:custGeom>
                <a:avLst/>
                <a:gdLst>
                  <a:gd name="T0" fmla="*/ 4 w 854"/>
                  <a:gd name="T1" fmla="*/ 250 h 250"/>
                  <a:gd name="T2" fmla="*/ 4 w 854"/>
                  <a:gd name="T3" fmla="*/ 250 h 250"/>
                  <a:gd name="T4" fmla="*/ 14 w 854"/>
                  <a:gd name="T5" fmla="*/ 250 h 250"/>
                  <a:gd name="T6" fmla="*/ 25 w 854"/>
                  <a:gd name="T7" fmla="*/ 250 h 250"/>
                  <a:gd name="T8" fmla="*/ 49 w 854"/>
                  <a:gd name="T9" fmla="*/ 248 h 250"/>
                  <a:gd name="T10" fmla="*/ 95 w 854"/>
                  <a:gd name="T11" fmla="*/ 238 h 250"/>
                  <a:gd name="T12" fmla="*/ 95 w 854"/>
                  <a:gd name="T13" fmla="*/ 238 h 250"/>
                  <a:gd name="T14" fmla="*/ 212 w 854"/>
                  <a:gd name="T15" fmla="*/ 215 h 250"/>
                  <a:gd name="T16" fmla="*/ 212 w 854"/>
                  <a:gd name="T17" fmla="*/ 215 h 250"/>
                  <a:gd name="T18" fmla="*/ 331 w 854"/>
                  <a:gd name="T19" fmla="*/ 189 h 250"/>
                  <a:gd name="T20" fmla="*/ 448 w 854"/>
                  <a:gd name="T21" fmla="*/ 162 h 250"/>
                  <a:gd name="T22" fmla="*/ 448 w 854"/>
                  <a:gd name="T23" fmla="*/ 162 h 250"/>
                  <a:gd name="T24" fmla="*/ 559 w 854"/>
                  <a:gd name="T25" fmla="*/ 133 h 250"/>
                  <a:gd name="T26" fmla="*/ 613 w 854"/>
                  <a:gd name="T27" fmla="*/ 115 h 250"/>
                  <a:gd name="T28" fmla="*/ 670 w 854"/>
                  <a:gd name="T29" fmla="*/ 98 h 250"/>
                  <a:gd name="T30" fmla="*/ 670 w 854"/>
                  <a:gd name="T31" fmla="*/ 98 h 250"/>
                  <a:gd name="T32" fmla="*/ 718 w 854"/>
                  <a:gd name="T33" fmla="*/ 80 h 250"/>
                  <a:gd name="T34" fmla="*/ 769 w 854"/>
                  <a:gd name="T35" fmla="*/ 63 h 250"/>
                  <a:gd name="T36" fmla="*/ 769 w 854"/>
                  <a:gd name="T37" fmla="*/ 63 h 250"/>
                  <a:gd name="T38" fmla="*/ 790 w 854"/>
                  <a:gd name="T39" fmla="*/ 53 h 250"/>
                  <a:gd name="T40" fmla="*/ 816 w 854"/>
                  <a:gd name="T41" fmla="*/ 45 h 250"/>
                  <a:gd name="T42" fmla="*/ 825 w 854"/>
                  <a:gd name="T43" fmla="*/ 39 h 250"/>
                  <a:gd name="T44" fmla="*/ 837 w 854"/>
                  <a:gd name="T45" fmla="*/ 34 h 250"/>
                  <a:gd name="T46" fmla="*/ 845 w 854"/>
                  <a:gd name="T47" fmla="*/ 26 h 250"/>
                  <a:gd name="T48" fmla="*/ 853 w 854"/>
                  <a:gd name="T49" fmla="*/ 16 h 250"/>
                  <a:gd name="T50" fmla="*/ 853 w 854"/>
                  <a:gd name="T51" fmla="*/ 16 h 250"/>
                  <a:gd name="T52" fmla="*/ 854 w 854"/>
                  <a:gd name="T53" fmla="*/ 12 h 250"/>
                  <a:gd name="T54" fmla="*/ 853 w 854"/>
                  <a:gd name="T55" fmla="*/ 6 h 250"/>
                  <a:gd name="T56" fmla="*/ 851 w 854"/>
                  <a:gd name="T57" fmla="*/ 2 h 250"/>
                  <a:gd name="T58" fmla="*/ 845 w 854"/>
                  <a:gd name="T59" fmla="*/ 0 h 250"/>
                  <a:gd name="T60" fmla="*/ 845 w 854"/>
                  <a:gd name="T61" fmla="*/ 0 h 250"/>
                  <a:gd name="T62" fmla="*/ 835 w 854"/>
                  <a:gd name="T63" fmla="*/ 0 h 250"/>
                  <a:gd name="T64" fmla="*/ 825 w 854"/>
                  <a:gd name="T65" fmla="*/ 2 h 250"/>
                  <a:gd name="T66" fmla="*/ 804 w 854"/>
                  <a:gd name="T67" fmla="*/ 10 h 250"/>
                  <a:gd name="T68" fmla="*/ 767 w 854"/>
                  <a:gd name="T69" fmla="*/ 30 h 250"/>
                  <a:gd name="T70" fmla="*/ 767 w 854"/>
                  <a:gd name="T71" fmla="*/ 30 h 250"/>
                  <a:gd name="T72" fmla="*/ 716 w 854"/>
                  <a:gd name="T73" fmla="*/ 49 h 250"/>
                  <a:gd name="T74" fmla="*/ 668 w 854"/>
                  <a:gd name="T75" fmla="*/ 67 h 250"/>
                  <a:gd name="T76" fmla="*/ 668 w 854"/>
                  <a:gd name="T77" fmla="*/ 67 h 250"/>
                  <a:gd name="T78" fmla="*/ 609 w 854"/>
                  <a:gd name="T79" fmla="*/ 86 h 250"/>
                  <a:gd name="T80" fmla="*/ 549 w 854"/>
                  <a:gd name="T81" fmla="*/ 104 h 250"/>
                  <a:gd name="T82" fmla="*/ 430 w 854"/>
                  <a:gd name="T83" fmla="*/ 135 h 250"/>
                  <a:gd name="T84" fmla="*/ 430 w 854"/>
                  <a:gd name="T85" fmla="*/ 135 h 250"/>
                  <a:gd name="T86" fmla="*/ 313 w 854"/>
                  <a:gd name="T87" fmla="*/ 162 h 250"/>
                  <a:gd name="T88" fmla="*/ 197 w 854"/>
                  <a:gd name="T89" fmla="*/ 187 h 250"/>
                  <a:gd name="T90" fmla="*/ 197 w 854"/>
                  <a:gd name="T91" fmla="*/ 187 h 250"/>
                  <a:gd name="T92" fmla="*/ 90 w 854"/>
                  <a:gd name="T93" fmla="*/ 213 h 250"/>
                  <a:gd name="T94" fmla="*/ 90 w 854"/>
                  <a:gd name="T95" fmla="*/ 213 h 250"/>
                  <a:gd name="T96" fmla="*/ 45 w 854"/>
                  <a:gd name="T97" fmla="*/ 222 h 250"/>
                  <a:gd name="T98" fmla="*/ 22 w 854"/>
                  <a:gd name="T99" fmla="*/ 230 h 250"/>
                  <a:gd name="T100" fmla="*/ 10 w 854"/>
                  <a:gd name="T101" fmla="*/ 236 h 250"/>
                  <a:gd name="T102" fmla="*/ 0 w 854"/>
                  <a:gd name="T103" fmla="*/ 242 h 250"/>
                  <a:gd name="T104" fmla="*/ 0 w 854"/>
                  <a:gd name="T105" fmla="*/ 242 h 250"/>
                  <a:gd name="T106" fmla="*/ 0 w 854"/>
                  <a:gd name="T107" fmla="*/ 244 h 250"/>
                  <a:gd name="T108" fmla="*/ 0 w 854"/>
                  <a:gd name="T109" fmla="*/ 246 h 250"/>
                  <a:gd name="T110" fmla="*/ 0 w 854"/>
                  <a:gd name="T111" fmla="*/ 248 h 250"/>
                  <a:gd name="T112" fmla="*/ 4 w 854"/>
                  <a:gd name="T113" fmla="*/ 250 h 250"/>
                  <a:gd name="T114" fmla="*/ 4 w 854"/>
                  <a:gd name="T115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54" h="250">
                    <a:moveTo>
                      <a:pt x="4" y="250"/>
                    </a:moveTo>
                    <a:lnTo>
                      <a:pt x="4" y="250"/>
                    </a:lnTo>
                    <a:lnTo>
                      <a:pt x="14" y="250"/>
                    </a:lnTo>
                    <a:lnTo>
                      <a:pt x="25" y="250"/>
                    </a:lnTo>
                    <a:lnTo>
                      <a:pt x="49" y="248"/>
                    </a:lnTo>
                    <a:lnTo>
                      <a:pt x="95" y="238"/>
                    </a:lnTo>
                    <a:lnTo>
                      <a:pt x="95" y="238"/>
                    </a:lnTo>
                    <a:lnTo>
                      <a:pt x="212" y="215"/>
                    </a:lnTo>
                    <a:lnTo>
                      <a:pt x="212" y="215"/>
                    </a:lnTo>
                    <a:lnTo>
                      <a:pt x="331" y="189"/>
                    </a:lnTo>
                    <a:lnTo>
                      <a:pt x="448" y="162"/>
                    </a:lnTo>
                    <a:lnTo>
                      <a:pt x="448" y="162"/>
                    </a:lnTo>
                    <a:lnTo>
                      <a:pt x="559" y="133"/>
                    </a:lnTo>
                    <a:lnTo>
                      <a:pt x="613" y="115"/>
                    </a:lnTo>
                    <a:lnTo>
                      <a:pt x="670" y="98"/>
                    </a:lnTo>
                    <a:lnTo>
                      <a:pt x="670" y="98"/>
                    </a:lnTo>
                    <a:lnTo>
                      <a:pt x="718" y="80"/>
                    </a:lnTo>
                    <a:lnTo>
                      <a:pt x="769" y="63"/>
                    </a:lnTo>
                    <a:lnTo>
                      <a:pt x="769" y="63"/>
                    </a:lnTo>
                    <a:lnTo>
                      <a:pt x="790" y="53"/>
                    </a:lnTo>
                    <a:lnTo>
                      <a:pt x="816" y="45"/>
                    </a:lnTo>
                    <a:lnTo>
                      <a:pt x="825" y="39"/>
                    </a:lnTo>
                    <a:lnTo>
                      <a:pt x="837" y="34"/>
                    </a:lnTo>
                    <a:lnTo>
                      <a:pt x="845" y="26"/>
                    </a:lnTo>
                    <a:lnTo>
                      <a:pt x="853" y="16"/>
                    </a:lnTo>
                    <a:lnTo>
                      <a:pt x="853" y="16"/>
                    </a:lnTo>
                    <a:lnTo>
                      <a:pt x="854" y="12"/>
                    </a:lnTo>
                    <a:lnTo>
                      <a:pt x="853" y="6"/>
                    </a:lnTo>
                    <a:lnTo>
                      <a:pt x="851" y="2"/>
                    </a:lnTo>
                    <a:lnTo>
                      <a:pt x="845" y="0"/>
                    </a:lnTo>
                    <a:lnTo>
                      <a:pt x="845" y="0"/>
                    </a:lnTo>
                    <a:lnTo>
                      <a:pt x="835" y="0"/>
                    </a:lnTo>
                    <a:lnTo>
                      <a:pt x="825" y="2"/>
                    </a:lnTo>
                    <a:lnTo>
                      <a:pt x="804" y="10"/>
                    </a:lnTo>
                    <a:lnTo>
                      <a:pt x="767" y="30"/>
                    </a:lnTo>
                    <a:lnTo>
                      <a:pt x="767" y="30"/>
                    </a:lnTo>
                    <a:lnTo>
                      <a:pt x="716" y="49"/>
                    </a:lnTo>
                    <a:lnTo>
                      <a:pt x="668" y="67"/>
                    </a:lnTo>
                    <a:lnTo>
                      <a:pt x="668" y="67"/>
                    </a:lnTo>
                    <a:lnTo>
                      <a:pt x="609" y="86"/>
                    </a:lnTo>
                    <a:lnTo>
                      <a:pt x="549" y="104"/>
                    </a:lnTo>
                    <a:lnTo>
                      <a:pt x="430" y="135"/>
                    </a:lnTo>
                    <a:lnTo>
                      <a:pt x="430" y="135"/>
                    </a:lnTo>
                    <a:lnTo>
                      <a:pt x="313" y="162"/>
                    </a:lnTo>
                    <a:lnTo>
                      <a:pt x="197" y="187"/>
                    </a:lnTo>
                    <a:lnTo>
                      <a:pt x="197" y="187"/>
                    </a:lnTo>
                    <a:lnTo>
                      <a:pt x="90" y="213"/>
                    </a:lnTo>
                    <a:lnTo>
                      <a:pt x="90" y="213"/>
                    </a:lnTo>
                    <a:lnTo>
                      <a:pt x="45" y="222"/>
                    </a:lnTo>
                    <a:lnTo>
                      <a:pt x="22" y="230"/>
                    </a:lnTo>
                    <a:lnTo>
                      <a:pt x="10" y="236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0" y="246"/>
                    </a:lnTo>
                    <a:lnTo>
                      <a:pt x="0" y="248"/>
                    </a:lnTo>
                    <a:lnTo>
                      <a:pt x="4" y="250"/>
                    </a:lnTo>
                    <a:lnTo>
                      <a:pt x="4" y="250"/>
                    </a:lnTo>
                    <a:close/>
                  </a:path>
                </a:pathLst>
              </a:custGeom>
              <a:ln w="3175">
                <a:solidFill>
                  <a:srgbClr val="55674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18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1512491" y="1948664"/>
                <a:ext cx="438150" cy="100013"/>
              </a:xfrm>
              <a:custGeom>
                <a:avLst/>
                <a:gdLst>
                  <a:gd name="T0" fmla="*/ 9 w 788"/>
                  <a:gd name="T1" fmla="*/ 240 h 240"/>
                  <a:gd name="T2" fmla="*/ 9 w 788"/>
                  <a:gd name="T3" fmla="*/ 240 h 240"/>
                  <a:gd name="T4" fmla="*/ 107 w 788"/>
                  <a:gd name="T5" fmla="*/ 203 h 240"/>
                  <a:gd name="T6" fmla="*/ 157 w 788"/>
                  <a:gd name="T7" fmla="*/ 187 h 240"/>
                  <a:gd name="T8" fmla="*/ 206 w 788"/>
                  <a:gd name="T9" fmla="*/ 172 h 240"/>
                  <a:gd name="T10" fmla="*/ 206 w 788"/>
                  <a:gd name="T11" fmla="*/ 172 h 240"/>
                  <a:gd name="T12" fmla="*/ 258 w 788"/>
                  <a:gd name="T13" fmla="*/ 160 h 240"/>
                  <a:gd name="T14" fmla="*/ 309 w 788"/>
                  <a:gd name="T15" fmla="*/ 148 h 240"/>
                  <a:gd name="T16" fmla="*/ 412 w 788"/>
                  <a:gd name="T17" fmla="*/ 127 h 240"/>
                  <a:gd name="T18" fmla="*/ 412 w 788"/>
                  <a:gd name="T19" fmla="*/ 127 h 240"/>
                  <a:gd name="T20" fmla="*/ 515 w 788"/>
                  <a:gd name="T21" fmla="*/ 106 h 240"/>
                  <a:gd name="T22" fmla="*/ 566 w 788"/>
                  <a:gd name="T23" fmla="*/ 96 h 240"/>
                  <a:gd name="T24" fmla="*/ 618 w 788"/>
                  <a:gd name="T25" fmla="*/ 82 h 240"/>
                  <a:gd name="T26" fmla="*/ 618 w 788"/>
                  <a:gd name="T27" fmla="*/ 82 h 240"/>
                  <a:gd name="T28" fmla="*/ 659 w 788"/>
                  <a:gd name="T29" fmla="*/ 70 h 240"/>
                  <a:gd name="T30" fmla="*/ 700 w 788"/>
                  <a:gd name="T31" fmla="*/ 57 h 240"/>
                  <a:gd name="T32" fmla="*/ 700 w 788"/>
                  <a:gd name="T33" fmla="*/ 57 h 240"/>
                  <a:gd name="T34" fmla="*/ 722 w 788"/>
                  <a:gd name="T35" fmla="*/ 51 h 240"/>
                  <a:gd name="T36" fmla="*/ 745 w 788"/>
                  <a:gd name="T37" fmla="*/ 43 h 240"/>
                  <a:gd name="T38" fmla="*/ 766 w 788"/>
                  <a:gd name="T39" fmla="*/ 34 h 240"/>
                  <a:gd name="T40" fmla="*/ 776 w 788"/>
                  <a:gd name="T41" fmla="*/ 26 h 240"/>
                  <a:gd name="T42" fmla="*/ 784 w 788"/>
                  <a:gd name="T43" fmla="*/ 20 h 240"/>
                  <a:gd name="T44" fmla="*/ 784 w 788"/>
                  <a:gd name="T45" fmla="*/ 20 h 240"/>
                  <a:gd name="T46" fmla="*/ 788 w 788"/>
                  <a:gd name="T47" fmla="*/ 12 h 240"/>
                  <a:gd name="T48" fmla="*/ 788 w 788"/>
                  <a:gd name="T49" fmla="*/ 6 h 240"/>
                  <a:gd name="T50" fmla="*/ 782 w 788"/>
                  <a:gd name="T51" fmla="*/ 2 h 240"/>
                  <a:gd name="T52" fmla="*/ 776 w 788"/>
                  <a:gd name="T53" fmla="*/ 0 h 240"/>
                  <a:gd name="T54" fmla="*/ 776 w 788"/>
                  <a:gd name="T55" fmla="*/ 0 h 240"/>
                  <a:gd name="T56" fmla="*/ 766 w 788"/>
                  <a:gd name="T57" fmla="*/ 0 h 240"/>
                  <a:gd name="T58" fmla="*/ 757 w 788"/>
                  <a:gd name="T59" fmla="*/ 4 h 240"/>
                  <a:gd name="T60" fmla="*/ 737 w 788"/>
                  <a:gd name="T61" fmla="*/ 10 h 240"/>
                  <a:gd name="T62" fmla="*/ 698 w 788"/>
                  <a:gd name="T63" fmla="*/ 28 h 240"/>
                  <a:gd name="T64" fmla="*/ 698 w 788"/>
                  <a:gd name="T65" fmla="*/ 28 h 240"/>
                  <a:gd name="T66" fmla="*/ 644 w 788"/>
                  <a:gd name="T67" fmla="*/ 45 h 240"/>
                  <a:gd name="T68" fmla="*/ 589 w 788"/>
                  <a:gd name="T69" fmla="*/ 59 h 240"/>
                  <a:gd name="T70" fmla="*/ 589 w 788"/>
                  <a:gd name="T71" fmla="*/ 59 h 240"/>
                  <a:gd name="T72" fmla="*/ 539 w 788"/>
                  <a:gd name="T73" fmla="*/ 72 h 240"/>
                  <a:gd name="T74" fmla="*/ 486 w 788"/>
                  <a:gd name="T75" fmla="*/ 84 h 240"/>
                  <a:gd name="T76" fmla="*/ 383 w 788"/>
                  <a:gd name="T77" fmla="*/ 106 h 240"/>
                  <a:gd name="T78" fmla="*/ 383 w 788"/>
                  <a:gd name="T79" fmla="*/ 106 h 240"/>
                  <a:gd name="T80" fmla="*/ 286 w 788"/>
                  <a:gd name="T81" fmla="*/ 125 h 240"/>
                  <a:gd name="T82" fmla="*/ 237 w 788"/>
                  <a:gd name="T83" fmla="*/ 135 h 240"/>
                  <a:gd name="T84" fmla="*/ 186 w 788"/>
                  <a:gd name="T85" fmla="*/ 148 h 240"/>
                  <a:gd name="T86" fmla="*/ 138 w 788"/>
                  <a:gd name="T87" fmla="*/ 162 h 240"/>
                  <a:gd name="T88" fmla="*/ 89 w 788"/>
                  <a:gd name="T89" fmla="*/ 179 h 240"/>
                  <a:gd name="T90" fmla="*/ 44 w 788"/>
                  <a:gd name="T91" fmla="*/ 201 h 240"/>
                  <a:gd name="T92" fmla="*/ 23 w 788"/>
                  <a:gd name="T93" fmla="*/ 215 h 240"/>
                  <a:gd name="T94" fmla="*/ 1 w 788"/>
                  <a:gd name="T95" fmla="*/ 226 h 240"/>
                  <a:gd name="T96" fmla="*/ 1 w 788"/>
                  <a:gd name="T97" fmla="*/ 226 h 240"/>
                  <a:gd name="T98" fmla="*/ 0 w 788"/>
                  <a:gd name="T99" fmla="*/ 228 h 240"/>
                  <a:gd name="T100" fmla="*/ 0 w 788"/>
                  <a:gd name="T101" fmla="*/ 232 h 240"/>
                  <a:gd name="T102" fmla="*/ 0 w 788"/>
                  <a:gd name="T103" fmla="*/ 236 h 240"/>
                  <a:gd name="T104" fmla="*/ 5 w 788"/>
                  <a:gd name="T105" fmla="*/ 240 h 240"/>
                  <a:gd name="T106" fmla="*/ 9 w 788"/>
                  <a:gd name="T107" fmla="*/ 240 h 240"/>
                  <a:gd name="T108" fmla="*/ 9 w 788"/>
                  <a:gd name="T10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8" h="240">
                    <a:moveTo>
                      <a:pt x="9" y="240"/>
                    </a:moveTo>
                    <a:lnTo>
                      <a:pt x="9" y="240"/>
                    </a:lnTo>
                    <a:lnTo>
                      <a:pt x="107" y="203"/>
                    </a:lnTo>
                    <a:lnTo>
                      <a:pt x="157" y="187"/>
                    </a:lnTo>
                    <a:lnTo>
                      <a:pt x="206" y="172"/>
                    </a:lnTo>
                    <a:lnTo>
                      <a:pt x="206" y="172"/>
                    </a:lnTo>
                    <a:lnTo>
                      <a:pt x="258" y="160"/>
                    </a:lnTo>
                    <a:lnTo>
                      <a:pt x="309" y="148"/>
                    </a:lnTo>
                    <a:lnTo>
                      <a:pt x="412" y="127"/>
                    </a:lnTo>
                    <a:lnTo>
                      <a:pt x="412" y="127"/>
                    </a:lnTo>
                    <a:lnTo>
                      <a:pt x="515" y="106"/>
                    </a:lnTo>
                    <a:lnTo>
                      <a:pt x="566" y="96"/>
                    </a:lnTo>
                    <a:lnTo>
                      <a:pt x="618" y="82"/>
                    </a:lnTo>
                    <a:lnTo>
                      <a:pt x="618" y="82"/>
                    </a:lnTo>
                    <a:lnTo>
                      <a:pt x="659" y="70"/>
                    </a:lnTo>
                    <a:lnTo>
                      <a:pt x="700" y="57"/>
                    </a:lnTo>
                    <a:lnTo>
                      <a:pt x="700" y="57"/>
                    </a:lnTo>
                    <a:lnTo>
                      <a:pt x="722" y="51"/>
                    </a:lnTo>
                    <a:lnTo>
                      <a:pt x="745" y="43"/>
                    </a:lnTo>
                    <a:lnTo>
                      <a:pt x="766" y="34"/>
                    </a:lnTo>
                    <a:lnTo>
                      <a:pt x="776" y="26"/>
                    </a:lnTo>
                    <a:lnTo>
                      <a:pt x="784" y="20"/>
                    </a:lnTo>
                    <a:lnTo>
                      <a:pt x="784" y="20"/>
                    </a:lnTo>
                    <a:lnTo>
                      <a:pt x="788" y="12"/>
                    </a:lnTo>
                    <a:lnTo>
                      <a:pt x="788" y="6"/>
                    </a:lnTo>
                    <a:lnTo>
                      <a:pt x="782" y="2"/>
                    </a:lnTo>
                    <a:lnTo>
                      <a:pt x="776" y="0"/>
                    </a:lnTo>
                    <a:lnTo>
                      <a:pt x="776" y="0"/>
                    </a:lnTo>
                    <a:lnTo>
                      <a:pt x="766" y="0"/>
                    </a:lnTo>
                    <a:lnTo>
                      <a:pt x="757" y="4"/>
                    </a:lnTo>
                    <a:lnTo>
                      <a:pt x="737" y="10"/>
                    </a:lnTo>
                    <a:lnTo>
                      <a:pt x="698" y="28"/>
                    </a:lnTo>
                    <a:lnTo>
                      <a:pt x="698" y="28"/>
                    </a:lnTo>
                    <a:lnTo>
                      <a:pt x="644" y="45"/>
                    </a:lnTo>
                    <a:lnTo>
                      <a:pt x="589" y="59"/>
                    </a:lnTo>
                    <a:lnTo>
                      <a:pt x="589" y="59"/>
                    </a:lnTo>
                    <a:lnTo>
                      <a:pt x="539" y="72"/>
                    </a:lnTo>
                    <a:lnTo>
                      <a:pt x="486" y="84"/>
                    </a:lnTo>
                    <a:lnTo>
                      <a:pt x="383" y="106"/>
                    </a:lnTo>
                    <a:lnTo>
                      <a:pt x="383" y="106"/>
                    </a:lnTo>
                    <a:lnTo>
                      <a:pt x="286" y="125"/>
                    </a:lnTo>
                    <a:lnTo>
                      <a:pt x="237" y="135"/>
                    </a:lnTo>
                    <a:lnTo>
                      <a:pt x="186" y="148"/>
                    </a:lnTo>
                    <a:lnTo>
                      <a:pt x="138" y="162"/>
                    </a:lnTo>
                    <a:lnTo>
                      <a:pt x="89" y="179"/>
                    </a:lnTo>
                    <a:lnTo>
                      <a:pt x="44" y="201"/>
                    </a:lnTo>
                    <a:lnTo>
                      <a:pt x="23" y="215"/>
                    </a:lnTo>
                    <a:lnTo>
                      <a:pt x="1" y="226"/>
                    </a:lnTo>
                    <a:lnTo>
                      <a:pt x="1" y="226"/>
                    </a:lnTo>
                    <a:lnTo>
                      <a:pt x="0" y="228"/>
                    </a:lnTo>
                    <a:lnTo>
                      <a:pt x="0" y="232"/>
                    </a:lnTo>
                    <a:lnTo>
                      <a:pt x="0" y="236"/>
                    </a:lnTo>
                    <a:lnTo>
                      <a:pt x="5" y="240"/>
                    </a:lnTo>
                    <a:lnTo>
                      <a:pt x="9" y="240"/>
                    </a:lnTo>
                    <a:lnTo>
                      <a:pt x="9" y="240"/>
                    </a:lnTo>
                    <a:close/>
                  </a:path>
                </a:pathLst>
              </a:custGeom>
              <a:ln w="3175">
                <a:solidFill>
                  <a:srgbClr val="55674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9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1823641" y="1815314"/>
                <a:ext cx="317500" cy="52388"/>
              </a:xfrm>
              <a:custGeom>
                <a:avLst/>
                <a:gdLst>
                  <a:gd name="T0" fmla="*/ 6 w 570"/>
                  <a:gd name="T1" fmla="*/ 127 h 127"/>
                  <a:gd name="T2" fmla="*/ 6 w 570"/>
                  <a:gd name="T3" fmla="*/ 127 h 127"/>
                  <a:gd name="T4" fmla="*/ 41 w 570"/>
                  <a:gd name="T5" fmla="*/ 127 h 127"/>
                  <a:gd name="T6" fmla="*/ 74 w 570"/>
                  <a:gd name="T7" fmla="*/ 125 h 127"/>
                  <a:gd name="T8" fmla="*/ 107 w 570"/>
                  <a:gd name="T9" fmla="*/ 121 h 127"/>
                  <a:gd name="T10" fmla="*/ 142 w 570"/>
                  <a:gd name="T11" fmla="*/ 115 h 127"/>
                  <a:gd name="T12" fmla="*/ 208 w 570"/>
                  <a:gd name="T13" fmla="*/ 103 h 127"/>
                  <a:gd name="T14" fmla="*/ 274 w 570"/>
                  <a:gd name="T15" fmla="*/ 92 h 127"/>
                  <a:gd name="T16" fmla="*/ 274 w 570"/>
                  <a:gd name="T17" fmla="*/ 92 h 127"/>
                  <a:gd name="T18" fmla="*/ 346 w 570"/>
                  <a:gd name="T19" fmla="*/ 78 h 127"/>
                  <a:gd name="T20" fmla="*/ 418 w 570"/>
                  <a:gd name="T21" fmla="*/ 64 h 127"/>
                  <a:gd name="T22" fmla="*/ 489 w 570"/>
                  <a:gd name="T23" fmla="*/ 47 h 127"/>
                  <a:gd name="T24" fmla="*/ 559 w 570"/>
                  <a:gd name="T25" fmla="*/ 29 h 127"/>
                  <a:gd name="T26" fmla="*/ 559 w 570"/>
                  <a:gd name="T27" fmla="*/ 29 h 127"/>
                  <a:gd name="T28" fmla="*/ 564 w 570"/>
                  <a:gd name="T29" fmla="*/ 26 h 127"/>
                  <a:gd name="T30" fmla="*/ 568 w 570"/>
                  <a:gd name="T31" fmla="*/ 22 h 127"/>
                  <a:gd name="T32" fmla="*/ 570 w 570"/>
                  <a:gd name="T33" fmla="*/ 16 h 127"/>
                  <a:gd name="T34" fmla="*/ 570 w 570"/>
                  <a:gd name="T35" fmla="*/ 10 h 127"/>
                  <a:gd name="T36" fmla="*/ 568 w 570"/>
                  <a:gd name="T37" fmla="*/ 6 h 127"/>
                  <a:gd name="T38" fmla="*/ 564 w 570"/>
                  <a:gd name="T39" fmla="*/ 2 h 127"/>
                  <a:gd name="T40" fmla="*/ 561 w 570"/>
                  <a:gd name="T41" fmla="*/ 0 h 127"/>
                  <a:gd name="T42" fmla="*/ 553 w 570"/>
                  <a:gd name="T43" fmla="*/ 0 h 127"/>
                  <a:gd name="T44" fmla="*/ 553 w 570"/>
                  <a:gd name="T45" fmla="*/ 0 h 127"/>
                  <a:gd name="T46" fmla="*/ 487 w 570"/>
                  <a:gd name="T47" fmla="*/ 18 h 127"/>
                  <a:gd name="T48" fmla="*/ 418 w 570"/>
                  <a:gd name="T49" fmla="*/ 35 h 127"/>
                  <a:gd name="T50" fmla="*/ 352 w 570"/>
                  <a:gd name="T51" fmla="*/ 49 h 127"/>
                  <a:gd name="T52" fmla="*/ 284 w 570"/>
                  <a:gd name="T53" fmla="*/ 62 h 127"/>
                  <a:gd name="T54" fmla="*/ 284 w 570"/>
                  <a:gd name="T55" fmla="*/ 62 h 127"/>
                  <a:gd name="T56" fmla="*/ 214 w 570"/>
                  <a:gd name="T57" fmla="*/ 74 h 127"/>
                  <a:gd name="T58" fmla="*/ 144 w 570"/>
                  <a:gd name="T59" fmla="*/ 84 h 127"/>
                  <a:gd name="T60" fmla="*/ 74 w 570"/>
                  <a:gd name="T61" fmla="*/ 96 h 127"/>
                  <a:gd name="T62" fmla="*/ 39 w 570"/>
                  <a:gd name="T63" fmla="*/ 103 h 127"/>
                  <a:gd name="T64" fmla="*/ 6 w 570"/>
                  <a:gd name="T65" fmla="*/ 113 h 127"/>
                  <a:gd name="T66" fmla="*/ 6 w 570"/>
                  <a:gd name="T67" fmla="*/ 113 h 127"/>
                  <a:gd name="T68" fmla="*/ 2 w 570"/>
                  <a:gd name="T69" fmla="*/ 115 h 127"/>
                  <a:gd name="T70" fmla="*/ 0 w 570"/>
                  <a:gd name="T71" fmla="*/ 121 h 127"/>
                  <a:gd name="T72" fmla="*/ 2 w 570"/>
                  <a:gd name="T73" fmla="*/ 125 h 127"/>
                  <a:gd name="T74" fmla="*/ 6 w 570"/>
                  <a:gd name="T75" fmla="*/ 127 h 127"/>
                  <a:gd name="T76" fmla="*/ 6 w 570"/>
                  <a:gd name="T7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70" h="127">
                    <a:moveTo>
                      <a:pt x="6" y="127"/>
                    </a:moveTo>
                    <a:lnTo>
                      <a:pt x="6" y="127"/>
                    </a:lnTo>
                    <a:lnTo>
                      <a:pt x="41" y="127"/>
                    </a:lnTo>
                    <a:lnTo>
                      <a:pt x="74" y="125"/>
                    </a:lnTo>
                    <a:lnTo>
                      <a:pt x="107" y="121"/>
                    </a:lnTo>
                    <a:lnTo>
                      <a:pt x="142" y="115"/>
                    </a:lnTo>
                    <a:lnTo>
                      <a:pt x="208" y="103"/>
                    </a:lnTo>
                    <a:lnTo>
                      <a:pt x="274" y="92"/>
                    </a:lnTo>
                    <a:lnTo>
                      <a:pt x="274" y="92"/>
                    </a:lnTo>
                    <a:lnTo>
                      <a:pt x="346" y="78"/>
                    </a:lnTo>
                    <a:lnTo>
                      <a:pt x="418" y="64"/>
                    </a:lnTo>
                    <a:lnTo>
                      <a:pt x="489" y="47"/>
                    </a:lnTo>
                    <a:lnTo>
                      <a:pt x="559" y="29"/>
                    </a:lnTo>
                    <a:lnTo>
                      <a:pt x="559" y="29"/>
                    </a:lnTo>
                    <a:lnTo>
                      <a:pt x="564" y="26"/>
                    </a:lnTo>
                    <a:lnTo>
                      <a:pt x="568" y="22"/>
                    </a:lnTo>
                    <a:lnTo>
                      <a:pt x="570" y="16"/>
                    </a:lnTo>
                    <a:lnTo>
                      <a:pt x="570" y="10"/>
                    </a:lnTo>
                    <a:lnTo>
                      <a:pt x="568" y="6"/>
                    </a:lnTo>
                    <a:lnTo>
                      <a:pt x="564" y="2"/>
                    </a:lnTo>
                    <a:lnTo>
                      <a:pt x="561" y="0"/>
                    </a:lnTo>
                    <a:lnTo>
                      <a:pt x="553" y="0"/>
                    </a:lnTo>
                    <a:lnTo>
                      <a:pt x="553" y="0"/>
                    </a:lnTo>
                    <a:lnTo>
                      <a:pt x="487" y="18"/>
                    </a:lnTo>
                    <a:lnTo>
                      <a:pt x="418" y="35"/>
                    </a:lnTo>
                    <a:lnTo>
                      <a:pt x="352" y="49"/>
                    </a:lnTo>
                    <a:lnTo>
                      <a:pt x="284" y="62"/>
                    </a:lnTo>
                    <a:lnTo>
                      <a:pt x="284" y="62"/>
                    </a:lnTo>
                    <a:lnTo>
                      <a:pt x="214" y="74"/>
                    </a:lnTo>
                    <a:lnTo>
                      <a:pt x="144" y="84"/>
                    </a:lnTo>
                    <a:lnTo>
                      <a:pt x="74" y="96"/>
                    </a:lnTo>
                    <a:lnTo>
                      <a:pt x="39" y="103"/>
                    </a:lnTo>
                    <a:lnTo>
                      <a:pt x="6" y="113"/>
                    </a:lnTo>
                    <a:lnTo>
                      <a:pt x="6" y="113"/>
                    </a:lnTo>
                    <a:lnTo>
                      <a:pt x="2" y="115"/>
                    </a:lnTo>
                    <a:lnTo>
                      <a:pt x="0" y="121"/>
                    </a:lnTo>
                    <a:lnTo>
                      <a:pt x="2" y="125"/>
                    </a:lnTo>
                    <a:lnTo>
                      <a:pt x="6" y="127"/>
                    </a:lnTo>
                    <a:lnTo>
                      <a:pt x="6" y="127"/>
                    </a:lnTo>
                    <a:close/>
                  </a:path>
                </a:pathLst>
              </a:custGeom>
              <a:ln w="3175">
                <a:solidFill>
                  <a:srgbClr val="55674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>
            <a:off x="923925" y="3619500"/>
            <a:ext cx="2033270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1597660" y="3048635"/>
            <a:ext cx="2345690" cy="3683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Coral Reef’s Role</a:t>
            </a:r>
          </a:p>
        </p:txBody>
      </p:sp>
      <p:sp>
        <p:nvSpPr>
          <p:cNvPr id="40" name="矩形 39"/>
          <p:cNvSpPr/>
          <p:nvPr>
            <p:custDataLst>
              <p:tags r:id="rId6"/>
            </p:custDataLst>
          </p:nvPr>
        </p:nvSpPr>
        <p:spPr>
          <a:xfrm>
            <a:off x="4605655" y="3048635"/>
            <a:ext cx="2679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But they are bleaching</a:t>
            </a:r>
          </a:p>
        </p:txBody>
      </p:sp>
      <p:sp>
        <p:nvSpPr>
          <p:cNvPr id="41" name="Freeform 12"/>
          <p:cNvSpPr/>
          <p:nvPr>
            <p:custDataLst>
              <p:tags r:id="rId7"/>
            </p:custDataLst>
          </p:nvPr>
        </p:nvSpPr>
        <p:spPr bwMode="auto">
          <a:xfrm>
            <a:off x="7366000" y="2400300"/>
            <a:ext cx="1492250" cy="1327785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rgbClr val="AFBB79"/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7494B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>
            <p:custDataLst>
              <p:tags r:id="rId8"/>
            </p:custDataLst>
          </p:nvPr>
        </p:nvGrpSpPr>
        <p:grpSpPr>
          <a:xfrm>
            <a:off x="7588250" y="2482850"/>
            <a:ext cx="1151255" cy="883920"/>
            <a:chOff x="6640116" y="1695061"/>
            <a:chExt cx="857250" cy="571500"/>
          </a:xfrm>
        </p:grpSpPr>
        <p:sp>
          <p:nvSpPr>
            <p:cNvPr id="43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6640116" y="1720064"/>
              <a:ext cx="844550" cy="546497"/>
            </a:xfrm>
            <a:custGeom>
              <a:avLst/>
              <a:gdLst>
                <a:gd name="T0" fmla="*/ 11 w 1518"/>
                <a:gd name="T1" fmla="*/ 1308 h 1310"/>
                <a:gd name="T2" fmla="*/ 97 w 1518"/>
                <a:gd name="T3" fmla="*/ 1168 h 1310"/>
                <a:gd name="T4" fmla="*/ 128 w 1518"/>
                <a:gd name="T5" fmla="*/ 1124 h 1310"/>
                <a:gd name="T6" fmla="*/ 206 w 1518"/>
                <a:gd name="T7" fmla="*/ 1022 h 1310"/>
                <a:gd name="T8" fmla="*/ 290 w 1518"/>
                <a:gd name="T9" fmla="*/ 925 h 1310"/>
                <a:gd name="T10" fmla="*/ 335 w 1518"/>
                <a:gd name="T11" fmla="*/ 876 h 1310"/>
                <a:gd name="T12" fmla="*/ 428 w 1518"/>
                <a:gd name="T13" fmla="*/ 783 h 1310"/>
                <a:gd name="T14" fmla="*/ 525 w 1518"/>
                <a:gd name="T15" fmla="*/ 695 h 1310"/>
                <a:gd name="T16" fmla="*/ 677 w 1518"/>
                <a:gd name="T17" fmla="*/ 567 h 1310"/>
                <a:gd name="T18" fmla="*/ 782 w 1518"/>
                <a:gd name="T19" fmla="*/ 485 h 1310"/>
                <a:gd name="T20" fmla="*/ 998 w 1518"/>
                <a:gd name="T21" fmla="*/ 331 h 1310"/>
                <a:gd name="T22" fmla="*/ 1111 w 1518"/>
                <a:gd name="T23" fmla="*/ 257 h 1310"/>
                <a:gd name="T24" fmla="*/ 1308 w 1518"/>
                <a:gd name="T25" fmla="*/ 141 h 1310"/>
                <a:gd name="T26" fmla="*/ 1510 w 1518"/>
                <a:gd name="T27" fmla="*/ 30 h 1310"/>
                <a:gd name="T28" fmla="*/ 1518 w 1518"/>
                <a:gd name="T29" fmla="*/ 20 h 1310"/>
                <a:gd name="T30" fmla="*/ 1516 w 1518"/>
                <a:gd name="T31" fmla="*/ 8 h 1310"/>
                <a:gd name="T32" fmla="*/ 1508 w 1518"/>
                <a:gd name="T33" fmla="*/ 0 h 1310"/>
                <a:gd name="T34" fmla="*/ 1496 w 1518"/>
                <a:gd name="T35" fmla="*/ 0 h 1310"/>
                <a:gd name="T36" fmla="*/ 1444 w 1518"/>
                <a:gd name="T37" fmla="*/ 26 h 1310"/>
                <a:gd name="T38" fmla="*/ 1343 w 1518"/>
                <a:gd name="T39" fmla="*/ 78 h 1310"/>
                <a:gd name="T40" fmla="*/ 1195 w 1518"/>
                <a:gd name="T41" fmla="*/ 168 h 1310"/>
                <a:gd name="T42" fmla="*/ 1097 w 1518"/>
                <a:gd name="T43" fmla="*/ 228 h 1310"/>
                <a:gd name="T44" fmla="*/ 872 w 1518"/>
                <a:gd name="T45" fmla="*/ 380 h 1310"/>
                <a:gd name="T46" fmla="*/ 658 w 1518"/>
                <a:gd name="T47" fmla="*/ 544 h 1310"/>
                <a:gd name="T48" fmla="*/ 554 w 1518"/>
                <a:gd name="T49" fmla="*/ 629 h 1310"/>
                <a:gd name="T50" fmla="*/ 455 w 1518"/>
                <a:gd name="T51" fmla="*/ 717 h 1310"/>
                <a:gd name="T52" fmla="*/ 360 w 1518"/>
                <a:gd name="T53" fmla="*/ 810 h 1310"/>
                <a:gd name="T54" fmla="*/ 268 w 1518"/>
                <a:gd name="T55" fmla="*/ 906 h 1310"/>
                <a:gd name="T56" fmla="*/ 228 w 1518"/>
                <a:gd name="T57" fmla="*/ 952 h 1310"/>
                <a:gd name="T58" fmla="*/ 150 w 1518"/>
                <a:gd name="T59" fmla="*/ 1050 h 1310"/>
                <a:gd name="T60" fmla="*/ 113 w 1518"/>
                <a:gd name="T61" fmla="*/ 1100 h 1310"/>
                <a:gd name="T62" fmla="*/ 48 w 1518"/>
                <a:gd name="T63" fmla="*/ 1198 h 1310"/>
                <a:gd name="T64" fmla="*/ 21 w 1518"/>
                <a:gd name="T65" fmla="*/ 1248 h 1310"/>
                <a:gd name="T66" fmla="*/ 0 w 1518"/>
                <a:gd name="T67" fmla="*/ 1303 h 1310"/>
                <a:gd name="T68" fmla="*/ 0 w 1518"/>
                <a:gd name="T69" fmla="*/ 1307 h 1310"/>
                <a:gd name="T70" fmla="*/ 8 w 1518"/>
                <a:gd name="T71" fmla="*/ 1310 h 1310"/>
                <a:gd name="T72" fmla="*/ 11 w 1518"/>
                <a:gd name="T73" fmla="*/ 130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1310">
                  <a:moveTo>
                    <a:pt x="11" y="1308"/>
                  </a:moveTo>
                  <a:lnTo>
                    <a:pt x="11" y="1308"/>
                  </a:lnTo>
                  <a:lnTo>
                    <a:pt x="68" y="1215"/>
                  </a:lnTo>
                  <a:lnTo>
                    <a:pt x="97" y="1168"/>
                  </a:lnTo>
                  <a:lnTo>
                    <a:pt x="128" y="1124"/>
                  </a:lnTo>
                  <a:lnTo>
                    <a:pt x="128" y="1124"/>
                  </a:lnTo>
                  <a:lnTo>
                    <a:pt x="165" y="1071"/>
                  </a:lnTo>
                  <a:lnTo>
                    <a:pt x="206" y="1022"/>
                  </a:lnTo>
                  <a:lnTo>
                    <a:pt x="247" y="972"/>
                  </a:lnTo>
                  <a:lnTo>
                    <a:pt x="290" y="925"/>
                  </a:lnTo>
                  <a:lnTo>
                    <a:pt x="290" y="925"/>
                  </a:lnTo>
                  <a:lnTo>
                    <a:pt x="335" y="876"/>
                  </a:lnTo>
                  <a:lnTo>
                    <a:pt x="381" y="830"/>
                  </a:lnTo>
                  <a:lnTo>
                    <a:pt x="428" y="783"/>
                  </a:lnTo>
                  <a:lnTo>
                    <a:pt x="477" y="738"/>
                  </a:lnTo>
                  <a:lnTo>
                    <a:pt x="525" y="695"/>
                  </a:lnTo>
                  <a:lnTo>
                    <a:pt x="576" y="651"/>
                  </a:lnTo>
                  <a:lnTo>
                    <a:pt x="677" y="567"/>
                  </a:lnTo>
                  <a:lnTo>
                    <a:pt x="677" y="567"/>
                  </a:lnTo>
                  <a:lnTo>
                    <a:pt x="782" y="485"/>
                  </a:lnTo>
                  <a:lnTo>
                    <a:pt x="889" y="407"/>
                  </a:lnTo>
                  <a:lnTo>
                    <a:pt x="998" y="331"/>
                  </a:lnTo>
                  <a:lnTo>
                    <a:pt x="1111" y="257"/>
                  </a:lnTo>
                  <a:lnTo>
                    <a:pt x="1111" y="257"/>
                  </a:lnTo>
                  <a:lnTo>
                    <a:pt x="1208" y="197"/>
                  </a:lnTo>
                  <a:lnTo>
                    <a:pt x="1308" y="141"/>
                  </a:lnTo>
                  <a:lnTo>
                    <a:pt x="1510" y="30"/>
                  </a:lnTo>
                  <a:lnTo>
                    <a:pt x="1510" y="30"/>
                  </a:lnTo>
                  <a:lnTo>
                    <a:pt x="1514" y="24"/>
                  </a:lnTo>
                  <a:lnTo>
                    <a:pt x="1518" y="20"/>
                  </a:lnTo>
                  <a:lnTo>
                    <a:pt x="1518" y="14"/>
                  </a:lnTo>
                  <a:lnTo>
                    <a:pt x="1516" y="8"/>
                  </a:lnTo>
                  <a:lnTo>
                    <a:pt x="1514" y="4"/>
                  </a:lnTo>
                  <a:lnTo>
                    <a:pt x="1508" y="0"/>
                  </a:lnTo>
                  <a:lnTo>
                    <a:pt x="1502" y="0"/>
                  </a:lnTo>
                  <a:lnTo>
                    <a:pt x="1496" y="0"/>
                  </a:lnTo>
                  <a:lnTo>
                    <a:pt x="1496" y="0"/>
                  </a:lnTo>
                  <a:lnTo>
                    <a:pt x="1444" y="26"/>
                  </a:lnTo>
                  <a:lnTo>
                    <a:pt x="1393" y="51"/>
                  </a:lnTo>
                  <a:lnTo>
                    <a:pt x="1343" y="78"/>
                  </a:lnTo>
                  <a:lnTo>
                    <a:pt x="1292" y="108"/>
                  </a:lnTo>
                  <a:lnTo>
                    <a:pt x="1195" y="168"/>
                  </a:lnTo>
                  <a:lnTo>
                    <a:pt x="1097" y="228"/>
                  </a:lnTo>
                  <a:lnTo>
                    <a:pt x="1097" y="228"/>
                  </a:lnTo>
                  <a:lnTo>
                    <a:pt x="985" y="304"/>
                  </a:lnTo>
                  <a:lnTo>
                    <a:pt x="872" y="380"/>
                  </a:lnTo>
                  <a:lnTo>
                    <a:pt x="763" y="462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554" y="629"/>
                  </a:lnTo>
                  <a:lnTo>
                    <a:pt x="504" y="672"/>
                  </a:lnTo>
                  <a:lnTo>
                    <a:pt x="455" y="717"/>
                  </a:lnTo>
                  <a:lnTo>
                    <a:pt x="407" y="763"/>
                  </a:lnTo>
                  <a:lnTo>
                    <a:pt x="360" y="810"/>
                  </a:lnTo>
                  <a:lnTo>
                    <a:pt x="313" y="857"/>
                  </a:lnTo>
                  <a:lnTo>
                    <a:pt x="268" y="906"/>
                  </a:lnTo>
                  <a:lnTo>
                    <a:pt x="268" y="906"/>
                  </a:lnTo>
                  <a:lnTo>
                    <a:pt x="228" y="952"/>
                  </a:lnTo>
                  <a:lnTo>
                    <a:pt x="187" y="1001"/>
                  </a:lnTo>
                  <a:lnTo>
                    <a:pt x="150" y="1050"/>
                  </a:lnTo>
                  <a:lnTo>
                    <a:pt x="113" y="1100"/>
                  </a:lnTo>
                  <a:lnTo>
                    <a:pt x="113" y="1100"/>
                  </a:lnTo>
                  <a:lnTo>
                    <a:pt x="80" y="1147"/>
                  </a:lnTo>
                  <a:lnTo>
                    <a:pt x="48" y="1198"/>
                  </a:lnTo>
                  <a:lnTo>
                    <a:pt x="35" y="1223"/>
                  </a:lnTo>
                  <a:lnTo>
                    <a:pt x="21" y="1248"/>
                  </a:lnTo>
                  <a:lnTo>
                    <a:pt x="10" y="127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0" y="1307"/>
                  </a:lnTo>
                  <a:lnTo>
                    <a:pt x="4" y="1310"/>
                  </a:lnTo>
                  <a:lnTo>
                    <a:pt x="8" y="1310"/>
                  </a:lnTo>
                  <a:lnTo>
                    <a:pt x="11" y="1308"/>
                  </a:lnTo>
                  <a:lnTo>
                    <a:pt x="11" y="1308"/>
                  </a:lnTo>
                  <a:close/>
                </a:path>
              </a:pathLst>
            </a:custGeom>
            <a:ln>
              <a:solidFill>
                <a:srgbClr val="5567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7267179" y="1695061"/>
              <a:ext cx="117475" cy="122635"/>
            </a:xfrm>
            <a:custGeom>
              <a:avLst/>
              <a:gdLst>
                <a:gd name="T0" fmla="*/ 196 w 212"/>
                <a:gd name="T1" fmla="*/ 0 h 294"/>
                <a:gd name="T2" fmla="*/ 196 w 212"/>
                <a:gd name="T3" fmla="*/ 0 h 294"/>
                <a:gd name="T4" fmla="*/ 181 w 212"/>
                <a:gd name="T5" fmla="*/ 14 h 294"/>
                <a:gd name="T6" fmla="*/ 163 w 212"/>
                <a:gd name="T7" fmla="*/ 25 h 294"/>
                <a:gd name="T8" fmla="*/ 150 w 212"/>
                <a:gd name="T9" fmla="*/ 41 h 294"/>
                <a:gd name="T10" fmla="*/ 134 w 212"/>
                <a:gd name="T11" fmla="*/ 57 h 294"/>
                <a:gd name="T12" fmla="*/ 109 w 212"/>
                <a:gd name="T13" fmla="*/ 90 h 294"/>
                <a:gd name="T14" fmla="*/ 85 w 212"/>
                <a:gd name="T15" fmla="*/ 125 h 294"/>
                <a:gd name="T16" fmla="*/ 64 w 212"/>
                <a:gd name="T17" fmla="*/ 162 h 294"/>
                <a:gd name="T18" fmla="*/ 44 w 212"/>
                <a:gd name="T19" fmla="*/ 199 h 294"/>
                <a:gd name="T20" fmla="*/ 23 w 212"/>
                <a:gd name="T21" fmla="*/ 236 h 294"/>
                <a:gd name="T22" fmla="*/ 2 w 212"/>
                <a:gd name="T23" fmla="*/ 271 h 294"/>
                <a:gd name="T24" fmla="*/ 2 w 212"/>
                <a:gd name="T25" fmla="*/ 271 h 294"/>
                <a:gd name="T26" fmla="*/ 0 w 212"/>
                <a:gd name="T27" fmla="*/ 277 h 294"/>
                <a:gd name="T28" fmla="*/ 0 w 212"/>
                <a:gd name="T29" fmla="*/ 282 h 294"/>
                <a:gd name="T30" fmla="*/ 4 w 212"/>
                <a:gd name="T31" fmla="*/ 288 h 294"/>
                <a:gd name="T32" fmla="*/ 7 w 212"/>
                <a:gd name="T33" fmla="*/ 292 h 294"/>
                <a:gd name="T34" fmla="*/ 11 w 212"/>
                <a:gd name="T35" fmla="*/ 294 h 294"/>
                <a:gd name="T36" fmla="*/ 17 w 212"/>
                <a:gd name="T37" fmla="*/ 294 h 294"/>
                <a:gd name="T38" fmla="*/ 23 w 212"/>
                <a:gd name="T39" fmla="*/ 292 h 294"/>
                <a:gd name="T40" fmla="*/ 27 w 212"/>
                <a:gd name="T41" fmla="*/ 288 h 294"/>
                <a:gd name="T42" fmla="*/ 27 w 212"/>
                <a:gd name="T43" fmla="*/ 288 h 294"/>
                <a:gd name="T44" fmla="*/ 48 w 212"/>
                <a:gd name="T45" fmla="*/ 253 h 294"/>
                <a:gd name="T46" fmla="*/ 68 w 212"/>
                <a:gd name="T47" fmla="*/ 216 h 294"/>
                <a:gd name="T48" fmla="*/ 107 w 212"/>
                <a:gd name="T49" fmla="*/ 146 h 294"/>
                <a:gd name="T50" fmla="*/ 130 w 212"/>
                <a:gd name="T51" fmla="*/ 111 h 294"/>
                <a:gd name="T52" fmla="*/ 153 w 212"/>
                <a:gd name="T53" fmla="*/ 78 h 294"/>
                <a:gd name="T54" fmla="*/ 179 w 212"/>
                <a:gd name="T55" fmla="*/ 47 h 294"/>
                <a:gd name="T56" fmla="*/ 208 w 212"/>
                <a:gd name="T57" fmla="*/ 18 h 294"/>
                <a:gd name="T58" fmla="*/ 208 w 212"/>
                <a:gd name="T59" fmla="*/ 18 h 294"/>
                <a:gd name="T60" fmla="*/ 210 w 212"/>
                <a:gd name="T61" fmla="*/ 16 h 294"/>
                <a:gd name="T62" fmla="*/ 212 w 212"/>
                <a:gd name="T63" fmla="*/ 12 h 294"/>
                <a:gd name="T64" fmla="*/ 212 w 212"/>
                <a:gd name="T65" fmla="*/ 8 h 294"/>
                <a:gd name="T66" fmla="*/ 210 w 212"/>
                <a:gd name="T67" fmla="*/ 4 h 294"/>
                <a:gd name="T68" fmla="*/ 208 w 212"/>
                <a:gd name="T69" fmla="*/ 2 h 294"/>
                <a:gd name="T70" fmla="*/ 204 w 212"/>
                <a:gd name="T71" fmla="*/ 0 h 294"/>
                <a:gd name="T72" fmla="*/ 200 w 212"/>
                <a:gd name="T73" fmla="*/ 0 h 294"/>
                <a:gd name="T74" fmla="*/ 196 w 212"/>
                <a:gd name="T75" fmla="*/ 0 h 294"/>
                <a:gd name="T76" fmla="*/ 196 w 212"/>
                <a:gd name="T7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294">
                  <a:moveTo>
                    <a:pt x="196" y="0"/>
                  </a:moveTo>
                  <a:lnTo>
                    <a:pt x="196" y="0"/>
                  </a:lnTo>
                  <a:lnTo>
                    <a:pt x="181" y="14"/>
                  </a:lnTo>
                  <a:lnTo>
                    <a:pt x="163" y="25"/>
                  </a:lnTo>
                  <a:lnTo>
                    <a:pt x="150" y="41"/>
                  </a:lnTo>
                  <a:lnTo>
                    <a:pt x="134" y="57"/>
                  </a:lnTo>
                  <a:lnTo>
                    <a:pt x="109" y="90"/>
                  </a:lnTo>
                  <a:lnTo>
                    <a:pt x="85" y="125"/>
                  </a:lnTo>
                  <a:lnTo>
                    <a:pt x="64" y="162"/>
                  </a:lnTo>
                  <a:lnTo>
                    <a:pt x="44" y="199"/>
                  </a:lnTo>
                  <a:lnTo>
                    <a:pt x="23" y="236"/>
                  </a:lnTo>
                  <a:lnTo>
                    <a:pt x="2" y="271"/>
                  </a:lnTo>
                  <a:lnTo>
                    <a:pt x="2" y="271"/>
                  </a:lnTo>
                  <a:lnTo>
                    <a:pt x="0" y="277"/>
                  </a:lnTo>
                  <a:lnTo>
                    <a:pt x="0" y="282"/>
                  </a:lnTo>
                  <a:lnTo>
                    <a:pt x="4" y="288"/>
                  </a:lnTo>
                  <a:lnTo>
                    <a:pt x="7" y="292"/>
                  </a:lnTo>
                  <a:lnTo>
                    <a:pt x="11" y="294"/>
                  </a:lnTo>
                  <a:lnTo>
                    <a:pt x="17" y="294"/>
                  </a:lnTo>
                  <a:lnTo>
                    <a:pt x="23" y="292"/>
                  </a:lnTo>
                  <a:lnTo>
                    <a:pt x="27" y="288"/>
                  </a:lnTo>
                  <a:lnTo>
                    <a:pt x="27" y="288"/>
                  </a:lnTo>
                  <a:lnTo>
                    <a:pt x="48" y="253"/>
                  </a:lnTo>
                  <a:lnTo>
                    <a:pt x="68" y="216"/>
                  </a:lnTo>
                  <a:lnTo>
                    <a:pt x="107" y="146"/>
                  </a:lnTo>
                  <a:lnTo>
                    <a:pt x="130" y="111"/>
                  </a:lnTo>
                  <a:lnTo>
                    <a:pt x="153" y="78"/>
                  </a:lnTo>
                  <a:lnTo>
                    <a:pt x="179" y="47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10" y="16"/>
                  </a:lnTo>
                  <a:lnTo>
                    <a:pt x="212" y="12"/>
                  </a:lnTo>
                  <a:lnTo>
                    <a:pt x="212" y="8"/>
                  </a:lnTo>
                  <a:lnTo>
                    <a:pt x="210" y="4"/>
                  </a:lnTo>
                  <a:lnTo>
                    <a:pt x="208" y="2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ln>
              <a:solidFill>
                <a:srgbClr val="5567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5"/>
            <p:cNvSpPr/>
            <p:nvPr>
              <p:custDataLst>
                <p:tags r:id="rId15"/>
              </p:custDataLst>
            </p:nvPr>
          </p:nvSpPr>
          <p:spPr bwMode="auto">
            <a:xfrm>
              <a:off x="6994129" y="1715302"/>
              <a:ext cx="142875" cy="244078"/>
            </a:xfrm>
            <a:custGeom>
              <a:avLst/>
              <a:gdLst>
                <a:gd name="T0" fmla="*/ 242 w 257"/>
                <a:gd name="T1" fmla="*/ 4 h 584"/>
                <a:gd name="T2" fmla="*/ 242 w 257"/>
                <a:gd name="T3" fmla="*/ 4 h 584"/>
                <a:gd name="T4" fmla="*/ 209 w 257"/>
                <a:gd name="T5" fmla="*/ 70 h 584"/>
                <a:gd name="T6" fmla="*/ 175 w 257"/>
                <a:gd name="T7" fmla="*/ 138 h 584"/>
                <a:gd name="T8" fmla="*/ 113 w 257"/>
                <a:gd name="T9" fmla="*/ 272 h 584"/>
                <a:gd name="T10" fmla="*/ 113 w 257"/>
                <a:gd name="T11" fmla="*/ 272 h 584"/>
                <a:gd name="T12" fmla="*/ 80 w 257"/>
                <a:gd name="T13" fmla="*/ 344 h 584"/>
                <a:gd name="T14" fmla="*/ 51 w 257"/>
                <a:gd name="T15" fmla="*/ 416 h 584"/>
                <a:gd name="T16" fmla="*/ 24 w 257"/>
                <a:gd name="T17" fmla="*/ 488 h 584"/>
                <a:gd name="T18" fmla="*/ 12 w 257"/>
                <a:gd name="T19" fmla="*/ 525 h 584"/>
                <a:gd name="T20" fmla="*/ 2 w 257"/>
                <a:gd name="T21" fmla="*/ 564 h 584"/>
                <a:gd name="T22" fmla="*/ 2 w 257"/>
                <a:gd name="T23" fmla="*/ 564 h 584"/>
                <a:gd name="T24" fmla="*/ 0 w 257"/>
                <a:gd name="T25" fmla="*/ 570 h 584"/>
                <a:gd name="T26" fmla="*/ 2 w 257"/>
                <a:gd name="T27" fmla="*/ 576 h 584"/>
                <a:gd name="T28" fmla="*/ 6 w 257"/>
                <a:gd name="T29" fmla="*/ 580 h 584"/>
                <a:gd name="T30" fmla="*/ 12 w 257"/>
                <a:gd name="T31" fmla="*/ 582 h 584"/>
                <a:gd name="T32" fmla="*/ 18 w 257"/>
                <a:gd name="T33" fmla="*/ 584 h 584"/>
                <a:gd name="T34" fmla="*/ 22 w 257"/>
                <a:gd name="T35" fmla="*/ 582 h 584"/>
                <a:gd name="T36" fmla="*/ 26 w 257"/>
                <a:gd name="T37" fmla="*/ 580 h 584"/>
                <a:gd name="T38" fmla="*/ 29 w 257"/>
                <a:gd name="T39" fmla="*/ 574 h 584"/>
                <a:gd name="T40" fmla="*/ 29 w 257"/>
                <a:gd name="T41" fmla="*/ 574 h 584"/>
                <a:gd name="T42" fmla="*/ 39 w 257"/>
                <a:gd name="T43" fmla="*/ 537 h 584"/>
                <a:gd name="T44" fmla="*/ 51 w 257"/>
                <a:gd name="T45" fmla="*/ 502 h 584"/>
                <a:gd name="T46" fmla="*/ 76 w 257"/>
                <a:gd name="T47" fmla="*/ 432 h 584"/>
                <a:gd name="T48" fmla="*/ 103 w 257"/>
                <a:gd name="T49" fmla="*/ 364 h 584"/>
                <a:gd name="T50" fmla="*/ 135 w 257"/>
                <a:gd name="T51" fmla="*/ 296 h 584"/>
                <a:gd name="T52" fmla="*/ 135 w 257"/>
                <a:gd name="T53" fmla="*/ 296 h 584"/>
                <a:gd name="T54" fmla="*/ 168 w 257"/>
                <a:gd name="T55" fmla="*/ 226 h 584"/>
                <a:gd name="T56" fmla="*/ 201 w 257"/>
                <a:gd name="T57" fmla="*/ 156 h 584"/>
                <a:gd name="T58" fmla="*/ 216 w 257"/>
                <a:gd name="T59" fmla="*/ 120 h 584"/>
                <a:gd name="T60" fmla="*/ 232 w 257"/>
                <a:gd name="T61" fmla="*/ 84 h 584"/>
                <a:gd name="T62" fmla="*/ 245 w 257"/>
                <a:gd name="T63" fmla="*/ 48 h 584"/>
                <a:gd name="T64" fmla="*/ 257 w 257"/>
                <a:gd name="T65" fmla="*/ 11 h 584"/>
                <a:gd name="T66" fmla="*/ 257 w 257"/>
                <a:gd name="T67" fmla="*/ 11 h 584"/>
                <a:gd name="T68" fmla="*/ 255 w 257"/>
                <a:gd name="T69" fmla="*/ 6 h 584"/>
                <a:gd name="T70" fmla="*/ 251 w 257"/>
                <a:gd name="T71" fmla="*/ 2 h 584"/>
                <a:gd name="T72" fmla="*/ 247 w 257"/>
                <a:gd name="T73" fmla="*/ 0 h 584"/>
                <a:gd name="T74" fmla="*/ 244 w 257"/>
                <a:gd name="T75" fmla="*/ 2 h 584"/>
                <a:gd name="T76" fmla="*/ 242 w 257"/>
                <a:gd name="T77" fmla="*/ 4 h 584"/>
                <a:gd name="T78" fmla="*/ 242 w 257"/>
                <a:gd name="T79" fmla="*/ 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7" h="584">
                  <a:moveTo>
                    <a:pt x="242" y="4"/>
                  </a:moveTo>
                  <a:lnTo>
                    <a:pt x="242" y="4"/>
                  </a:lnTo>
                  <a:lnTo>
                    <a:pt x="209" y="70"/>
                  </a:lnTo>
                  <a:lnTo>
                    <a:pt x="175" y="138"/>
                  </a:lnTo>
                  <a:lnTo>
                    <a:pt x="113" y="272"/>
                  </a:lnTo>
                  <a:lnTo>
                    <a:pt x="113" y="272"/>
                  </a:lnTo>
                  <a:lnTo>
                    <a:pt x="80" y="344"/>
                  </a:lnTo>
                  <a:lnTo>
                    <a:pt x="51" y="416"/>
                  </a:lnTo>
                  <a:lnTo>
                    <a:pt x="24" y="488"/>
                  </a:lnTo>
                  <a:lnTo>
                    <a:pt x="12" y="525"/>
                  </a:lnTo>
                  <a:lnTo>
                    <a:pt x="2" y="564"/>
                  </a:lnTo>
                  <a:lnTo>
                    <a:pt x="2" y="564"/>
                  </a:lnTo>
                  <a:lnTo>
                    <a:pt x="0" y="570"/>
                  </a:lnTo>
                  <a:lnTo>
                    <a:pt x="2" y="576"/>
                  </a:lnTo>
                  <a:lnTo>
                    <a:pt x="6" y="580"/>
                  </a:lnTo>
                  <a:lnTo>
                    <a:pt x="12" y="582"/>
                  </a:lnTo>
                  <a:lnTo>
                    <a:pt x="18" y="584"/>
                  </a:lnTo>
                  <a:lnTo>
                    <a:pt x="22" y="582"/>
                  </a:lnTo>
                  <a:lnTo>
                    <a:pt x="26" y="580"/>
                  </a:lnTo>
                  <a:lnTo>
                    <a:pt x="29" y="574"/>
                  </a:lnTo>
                  <a:lnTo>
                    <a:pt x="29" y="574"/>
                  </a:lnTo>
                  <a:lnTo>
                    <a:pt x="39" y="537"/>
                  </a:lnTo>
                  <a:lnTo>
                    <a:pt x="51" y="502"/>
                  </a:lnTo>
                  <a:lnTo>
                    <a:pt x="76" y="432"/>
                  </a:lnTo>
                  <a:lnTo>
                    <a:pt x="103" y="364"/>
                  </a:lnTo>
                  <a:lnTo>
                    <a:pt x="135" y="296"/>
                  </a:lnTo>
                  <a:lnTo>
                    <a:pt x="135" y="296"/>
                  </a:lnTo>
                  <a:lnTo>
                    <a:pt x="168" y="226"/>
                  </a:lnTo>
                  <a:lnTo>
                    <a:pt x="201" y="156"/>
                  </a:lnTo>
                  <a:lnTo>
                    <a:pt x="216" y="120"/>
                  </a:lnTo>
                  <a:lnTo>
                    <a:pt x="232" y="84"/>
                  </a:lnTo>
                  <a:lnTo>
                    <a:pt x="245" y="48"/>
                  </a:lnTo>
                  <a:lnTo>
                    <a:pt x="257" y="11"/>
                  </a:lnTo>
                  <a:lnTo>
                    <a:pt x="257" y="11"/>
                  </a:lnTo>
                  <a:lnTo>
                    <a:pt x="255" y="6"/>
                  </a:lnTo>
                  <a:lnTo>
                    <a:pt x="251" y="2"/>
                  </a:lnTo>
                  <a:lnTo>
                    <a:pt x="247" y="0"/>
                  </a:lnTo>
                  <a:lnTo>
                    <a:pt x="244" y="2"/>
                  </a:lnTo>
                  <a:lnTo>
                    <a:pt x="242" y="4"/>
                  </a:lnTo>
                  <a:lnTo>
                    <a:pt x="242" y="4"/>
                  </a:lnTo>
                  <a:close/>
                </a:path>
              </a:pathLst>
            </a:custGeom>
            <a:ln>
              <a:solidFill>
                <a:srgbClr val="5567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6"/>
            <p:cNvSpPr/>
            <p:nvPr>
              <p:custDataLst>
                <p:tags r:id="rId16"/>
              </p:custDataLst>
            </p:nvPr>
          </p:nvSpPr>
          <p:spPr bwMode="auto">
            <a:xfrm>
              <a:off x="6746479" y="1798645"/>
              <a:ext cx="188913" cy="340519"/>
            </a:xfrm>
            <a:custGeom>
              <a:avLst/>
              <a:gdLst>
                <a:gd name="T0" fmla="*/ 325 w 338"/>
                <a:gd name="T1" fmla="*/ 0 h 816"/>
                <a:gd name="T2" fmla="*/ 325 w 338"/>
                <a:gd name="T3" fmla="*/ 0 h 816"/>
                <a:gd name="T4" fmla="*/ 305 w 338"/>
                <a:gd name="T5" fmla="*/ 18 h 816"/>
                <a:gd name="T6" fmla="*/ 286 w 338"/>
                <a:gd name="T7" fmla="*/ 35 h 816"/>
                <a:gd name="T8" fmla="*/ 268 w 338"/>
                <a:gd name="T9" fmla="*/ 55 h 816"/>
                <a:gd name="T10" fmla="*/ 251 w 338"/>
                <a:gd name="T11" fmla="*/ 76 h 816"/>
                <a:gd name="T12" fmla="*/ 235 w 338"/>
                <a:gd name="T13" fmla="*/ 98 h 816"/>
                <a:gd name="T14" fmla="*/ 219 w 338"/>
                <a:gd name="T15" fmla="*/ 121 h 816"/>
                <a:gd name="T16" fmla="*/ 192 w 338"/>
                <a:gd name="T17" fmla="*/ 170 h 816"/>
                <a:gd name="T18" fmla="*/ 169 w 338"/>
                <a:gd name="T19" fmla="*/ 218 h 816"/>
                <a:gd name="T20" fmla="*/ 146 w 338"/>
                <a:gd name="T21" fmla="*/ 269 h 816"/>
                <a:gd name="T22" fmla="*/ 126 w 338"/>
                <a:gd name="T23" fmla="*/ 319 h 816"/>
                <a:gd name="T24" fmla="*/ 109 w 338"/>
                <a:gd name="T25" fmla="*/ 366 h 816"/>
                <a:gd name="T26" fmla="*/ 109 w 338"/>
                <a:gd name="T27" fmla="*/ 366 h 816"/>
                <a:gd name="T28" fmla="*/ 89 w 338"/>
                <a:gd name="T29" fmla="*/ 419 h 816"/>
                <a:gd name="T30" fmla="*/ 72 w 338"/>
                <a:gd name="T31" fmla="*/ 471 h 816"/>
                <a:gd name="T32" fmla="*/ 54 w 338"/>
                <a:gd name="T33" fmla="*/ 526 h 816"/>
                <a:gd name="T34" fmla="*/ 40 w 338"/>
                <a:gd name="T35" fmla="*/ 580 h 816"/>
                <a:gd name="T36" fmla="*/ 27 w 338"/>
                <a:gd name="T37" fmla="*/ 635 h 816"/>
                <a:gd name="T38" fmla="*/ 15 w 338"/>
                <a:gd name="T39" fmla="*/ 689 h 816"/>
                <a:gd name="T40" fmla="*/ 7 w 338"/>
                <a:gd name="T41" fmla="*/ 744 h 816"/>
                <a:gd name="T42" fmla="*/ 0 w 338"/>
                <a:gd name="T43" fmla="*/ 800 h 816"/>
                <a:gd name="T44" fmla="*/ 0 w 338"/>
                <a:gd name="T45" fmla="*/ 800 h 816"/>
                <a:gd name="T46" fmla="*/ 0 w 338"/>
                <a:gd name="T47" fmla="*/ 806 h 816"/>
                <a:gd name="T48" fmla="*/ 3 w 338"/>
                <a:gd name="T49" fmla="*/ 812 h 816"/>
                <a:gd name="T50" fmla="*/ 7 w 338"/>
                <a:gd name="T51" fmla="*/ 814 h 816"/>
                <a:gd name="T52" fmla="*/ 13 w 338"/>
                <a:gd name="T53" fmla="*/ 816 h 816"/>
                <a:gd name="T54" fmla="*/ 19 w 338"/>
                <a:gd name="T55" fmla="*/ 816 h 816"/>
                <a:gd name="T56" fmla="*/ 25 w 338"/>
                <a:gd name="T57" fmla="*/ 814 h 816"/>
                <a:gd name="T58" fmla="*/ 29 w 338"/>
                <a:gd name="T59" fmla="*/ 808 h 816"/>
                <a:gd name="T60" fmla="*/ 31 w 338"/>
                <a:gd name="T61" fmla="*/ 802 h 816"/>
                <a:gd name="T62" fmla="*/ 31 w 338"/>
                <a:gd name="T63" fmla="*/ 802 h 816"/>
                <a:gd name="T64" fmla="*/ 37 w 338"/>
                <a:gd name="T65" fmla="*/ 750 h 816"/>
                <a:gd name="T66" fmla="*/ 46 w 338"/>
                <a:gd name="T67" fmla="*/ 697 h 816"/>
                <a:gd name="T68" fmla="*/ 56 w 338"/>
                <a:gd name="T69" fmla="*/ 645 h 816"/>
                <a:gd name="T70" fmla="*/ 70 w 338"/>
                <a:gd name="T71" fmla="*/ 592 h 816"/>
                <a:gd name="T72" fmla="*/ 83 w 338"/>
                <a:gd name="T73" fmla="*/ 541 h 816"/>
                <a:gd name="T74" fmla="*/ 99 w 338"/>
                <a:gd name="T75" fmla="*/ 489 h 816"/>
                <a:gd name="T76" fmla="*/ 114 w 338"/>
                <a:gd name="T77" fmla="*/ 438 h 816"/>
                <a:gd name="T78" fmla="*/ 132 w 338"/>
                <a:gd name="T79" fmla="*/ 388 h 816"/>
                <a:gd name="T80" fmla="*/ 132 w 338"/>
                <a:gd name="T81" fmla="*/ 388 h 816"/>
                <a:gd name="T82" fmla="*/ 151 w 338"/>
                <a:gd name="T83" fmla="*/ 337 h 816"/>
                <a:gd name="T84" fmla="*/ 171 w 338"/>
                <a:gd name="T85" fmla="*/ 286 h 816"/>
                <a:gd name="T86" fmla="*/ 192 w 338"/>
                <a:gd name="T87" fmla="*/ 238 h 816"/>
                <a:gd name="T88" fmla="*/ 218 w 338"/>
                <a:gd name="T89" fmla="*/ 189 h 816"/>
                <a:gd name="T90" fmla="*/ 243 w 338"/>
                <a:gd name="T91" fmla="*/ 142 h 816"/>
                <a:gd name="T92" fmla="*/ 272 w 338"/>
                <a:gd name="T93" fmla="*/ 98 h 816"/>
                <a:gd name="T94" fmla="*/ 301 w 338"/>
                <a:gd name="T95" fmla="*/ 53 h 816"/>
                <a:gd name="T96" fmla="*/ 336 w 338"/>
                <a:gd name="T97" fmla="*/ 10 h 816"/>
                <a:gd name="T98" fmla="*/ 336 w 338"/>
                <a:gd name="T99" fmla="*/ 10 h 816"/>
                <a:gd name="T100" fmla="*/ 338 w 338"/>
                <a:gd name="T101" fmla="*/ 8 h 816"/>
                <a:gd name="T102" fmla="*/ 338 w 338"/>
                <a:gd name="T103" fmla="*/ 6 h 816"/>
                <a:gd name="T104" fmla="*/ 334 w 338"/>
                <a:gd name="T105" fmla="*/ 2 h 816"/>
                <a:gd name="T106" fmla="*/ 330 w 338"/>
                <a:gd name="T107" fmla="*/ 0 h 816"/>
                <a:gd name="T108" fmla="*/ 325 w 338"/>
                <a:gd name="T109" fmla="*/ 0 h 816"/>
                <a:gd name="T110" fmla="*/ 325 w 338"/>
                <a:gd name="T111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8" h="816">
                  <a:moveTo>
                    <a:pt x="325" y="0"/>
                  </a:moveTo>
                  <a:lnTo>
                    <a:pt x="325" y="0"/>
                  </a:lnTo>
                  <a:lnTo>
                    <a:pt x="305" y="18"/>
                  </a:lnTo>
                  <a:lnTo>
                    <a:pt x="286" y="35"/>
                  </a:lnTo>
                  <a:lnTo>
                    <a:pt x="268" y="55"/>
                  </a:lnTo>
                  <a:lnTo>
                    <a:pt x="251" y="76"/>
                  </a:lnTo>
                  <a:lnTo>
                    <a:pt x="235" y="98"/>
                  </a:lnTo>
                  <a:lnTo>
                    <a:pt x="219" y="121"/>
                  </a:lnTo>
                  <a:lnTo>
                    <a:pt x="192" y="170"/>
                  </a:lnTo>
                  <a:lnTo>
                    <a:pt x="169" y="218"/>
                  </a:lnTo>
                  <a:lnTo>
                    <a:pt x="146" y="269"/>
                  </a:lnTo>
                  <a:lnTo>
                    <a:pt x="126" y="319"/>
                  </a:lnTo>
                  <a:lnTo>
                    <a:pt x="109" y="366"/>
                  </a:lnTo>
                  <a:lnTo>
                    <a:pt x="109" y="366"/>
                  </a:lnTo>
                  <a:lnTo>
                    <a:pt x="89" y="419"/>
                  </a:lnTo>
                  <a:lnTo>
                    <a:pt x="72" y="471"/>
                  </a:lnTo>
                  <a:lnTo>
                    <a:pt x="54" y="526"/>
                  </a:lnTo>
                  <a:lnTo>
                    <a:pt x="40" y="580"/>
                  </a:lnTo>
                  <a:lnTo>
                    <a:pt x="27" y="635"/>
                  </a:lnTo>
                  <a:lnTo>
                    <a:pt x="15" y="689"/>
                  </a:lnTo>
                  <a:lnTo>
                    <a:pt x="7" y="744"/>
                  </a:lnTo>
                  <a:lnTo>
                    <a:pt x="0" y="800"/>
                  </a:lnTo>
                  <a:lnTo>
                    <a:pt x="0" y="800"/>
                  </a:lnTo>
                  <a:lnTo>
                    <a:pt x="0" y="806"/>
                  </a:lnTo>
                  <a:lnTo>
                    <a:pt x="3" y="812"/>
                  </a:lnTo>
                  <a:lnTo>
                    <a:pt x="7" y="814"/>
                  </a:lnTo>
                  <a:lnTo>
                    <a:pt x="13" y="816"/>
                  </a:lnTo>
                  <a:lnTo>
                    <a:pt x="19" y="816"/>
                  </a:lnTo>
                  <a:lnTo>
                    <a:pt x="25" y="814"/>
                  </a:lnTo>
                  <a:lnTo>
                    <a:pt x="29" y="808"/>
                  </a:lnTo>
                  <a:lnTo>
                    <a:pt x="31" y="802"/>
                  </a:lnTo>
                  <a:lnTo>
                    <a:pt x="31" y="802"/>
                  </a:lnTo>
                  <a:lnTo>
                    <a:pt x="37" y="750"/>
                  </a:lnTo>
                  <a:lnTo>
                    <a:pt x="46" y="697"/>
                  </a:lnTo>
                  <a:lnTo>
                    <a:pt x="56" y="645"/>
                  </a:lnTo>
                  <a:lnTo>
                    <a:pt x="70" y="592"/>
                  </a:lnTo>
                  <a:lnTo>
                    <a:pt x="83" y="541"/>
                  </a:lnTo>
                  <a:lnTo>
                    <a:pt x="99" y="489"/>
                  </a:lnTo>
                  <a:lnTo>
                    <a:pt x="114" y="438"/>
                  </a:lnTo>
                  <a:lnTo>
                    <a:pt x="132" y="388"/>
                  </a:lnTo>
                  <a:lnTo>
                    <a:pt x="132" y="388"/>
                  </a:lnTo>
                  <a:lnTo>
                    <a:pt x="151" y="337"/>
                  </a:lnTo>
                  <a:lnTo>
                    <a:pt x="171" y="286"/>
                  </a:lnTo>
                  <a:lnTo>
                    <a:pt x="192" y="238"/>
                  </a:lnTo>
                  <a:lnTo>
                    <a:pt x="218" y="189"/>
                  </a:lnTo>
                  <a:lnTo>
                    <a:pt x="243" y="142"/>
                  </a:lnTo>
                  <a:lnTo>
                    <a:pt x="272" y="98"/>
                  </a:lnTo>
                  <a:lnTo>
                    <a:pt x="301" y="53"/>
                  </a:lnTo>
                  <a:lnTo>
                    <a:pt x="336" y="10"/>
                  </a:lnTo>
                  <a:lnTo>
                    <a:pt x="336" y="10"/>
                  </a:lnTo>
                  <a:lnTo>
                    <a:pt x="338" y="8"/>
                  </a:lnTo>
                  <a:lnTo>
                    <a:pt x="338" y="6"/>
                  </a:lnTo>
                  <a:lnTo>
                    <a:pt x="334" y="2"/>
                  </a:lnTo>
                  <a:lnTo>
                    <a:pt x="330" y="0"/>
                  </a:lnTo>
                  <a:lnTo>
                    <a:pt x="325" y="0"/>
                  </a:lnTo>
                  <a:lnTo>
                    <a:pt x="325" y="0"/>
                  </a:lnTo>
                  <a:close/>
                </a:path>
              </a:pathLst>
            </a:custGeom>
            <a:ln>
              <a:solidFill>
                <a:srgbClr val="5567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17"/>
            <p:cNvSpPr/>
            <p:nvPr>
              <p:custDataLst>
                <p:tags r:id="rId17"/>
              </p:custDataLst>
            </p:nvPr>
          </p:nvSpPr>
          <p:spPr bwMode="auto">
            <a:xfrm>
              <a:off x="6675041" y="2114161"/>
              <a:ext cx="476250" cy="103585"/>
            </a:xfrm>
            <a:custGeom>
              <a:avLst/>
              <a:gdLst>
                <a:gd name="T0" fmla="*/ 4 w 854"/>
                <a:gd name="T1" fmla="*/ 250 h 250"/>
                <a:gd name="T2" fmla="*/ 4 w 854"/>
                <a:gd name="T3" fmla="*/ 250 h 250"/>
                <a:gd name="T4" fmla="*/ 14 w 854"/>
                <a:gd name="T5" fmla="*/ 250 h 250"/>
                <a:gd name="T6" fmla="*/ 25 w 854"/>
                <a:gd name="T7" fmla="*/ 250 h 250"/>
                <a:gd name="T8" fmla="*/ 49 w 854"/>
                <a:gd name="T9" fmla="*/ 248 h 250"/>
                <a:gd name="T10" fmla="*/ 95 w 854"/>
                <a:gd name="T11" fmla="*/ 238 h 250"/>
                <a:gd name="T12" fmla="*/ 95 w 854"/>
                <a:gd name="T13" fmla="*/ 238 h 250"/>
                <a:gd name="T14" fmla="*/ 212 w 854"/>
                <a:gd name="T15" fmla="*/ 215 h 250"/>
                <a:gd name="T16" fmla="*/ 212 w 854"/>
                <a:gd name="T17" fmla="*/ 215 h 250"/>
                <a:gd name="T18" fmla="*/ 331 w 854"/>
                <a:gd name="T19" fmla="*/ 189 h 250"/>
                <a:gd name="T20" fmla="*/ 448 w 854"/>
                <a:gd name="T21" fmla="*/ 162 h 250"/>
                <a:gd name="T22" fmla="*/ 448 w 854"/>
                <a:gd name="T23" fmla="*/ 162 h 250"/>
                <a:gd name="T24" fmla="*/ 559 w 854"/>
                <a:gd name="T25" fmla="*/ 133 h 250"/>
                <a:gd name="T26" fmla="*/ 613 w 854"/>
                <a:gd name="T27" fmla="*/ 115 h 250"/>
                <a:gd name="T28" fmla="*/ 670 w 854"/>
                <a:gd name="T29" fmla="*/ 98 h 250"/>
                <a:gd name="T30" fmla="*/ 670 w 854"/>
                <a:gd name="T31" fmla="*/ 98 h 250"/>
                <a:gd name="T32" fmla="*/ 718 w 854"/>
                <a:gd name="T33" fmla="*/ 80 h 250"/>
                <a:gd name="T34" fmla="*/ 769 w 854"/>
                <a:gd name="T35" fmla="*/ 63 h 250"/>
                <a:gd name="T36" fmla="*/ 769 w 854"/>
                <a:gd name="T37" fmla="*/ 63 h 250"/>
                <a:gd name="T38" fmla="*/ 790 w 854"/>
                <a:gd name="T39" fmla="*/ 53 h 250"/>
                <a:gd name="T40" fmla="*/ 816 w 854"/>
                <a:gd name="T41" fmla="*/ 45 h 250"/>
                <a:gd name="T42" fmla="*/ 825 w 854"/>
                <a:gd name="T43" fmla="*/ 39 h 250"/>
                <a:gd name="T44" fmla="*/ 837 w 854"/>
                <a:gd name="T45" fmla="*/ 34 h 250"/>
                <a:gd name="T46" fmla="*/ 845 w 854"/>
                <a:gd name="T47" fmla="*/ 26 h 250"/>
                <a:gd name="T48" fmla="*/ 853 w 854"/>
                <a:gd name="T49" fmla="*/ 16 h 250"/>
                <a:gd name="T50" fmla="*/ 853 w 854"/>
                <a:gd name="T51" fmla="*/ 16 h 250"/>
                <a:gd name="T52" fmla="*/ 854 w 854"/>
                <a:gd name="T53" fmla="*/ 12 h 250"/>
                <a:gd name="T54" fmla="*/ 853 w 854"/>
                <a:gd name="T55" fmla="*/ 6 h 250"/>
                <a:gd name="T56" fmla="*/ 851 w 854"/>
                <a:gd name="T57" fmla="*/ 2 h 250"/>
                <a:gd name="T58" fmla="*/ 845 w 854"/>
                <a:gd name="T59" fmla="*/ 0 h 250"/>
                <a:gd name="T60" fmla="*/ 845 w 854"/>
                <a:gd name="T61" fmla="*/ 0 h 250"/>
                <a:gd name="T62" fmla="*/ 835 w 854"/>
                <a:gd name="T63" fmla="*/ 0 h 250"/>
                <a:gd name="T64" fmla="*/ 825 w 854"/>
                <a:gd name="T65" fmla="*/ 2 h 250"/>
                <a:gd name="T66" fmla="*/ 804 w 854"/>
                <a:gd name="T67" fmla="*/ 10 h 250"/>
                <a:gd name="T68" fmla="*/ 767 w 854"/>
                <a:gd name="T69" fmla="*/ 30 h 250"/>
                <a:gd name="T70" fmla="*/ 767 w 854"/>
                <a:gd name="T71" fmla="*/ 30 h 250"/>
                <a:gd name="T72" fmla="*/ 716 w 854"/>
                <a:gd name="T73" fmla="*/ 49 h 250"/>
                <a:gd name="T74" fmla="*/ 668 w 854"/>
                <a:gd name="T75" fmla="*/ 67 h 250"/>
                <a:gd name="T76" fmla="*/ 668 w 854"/>
                <a:gd name="T77" fmla="*/ 67 h 250"/>
                <a:gd name="T78" fmla="*/ 609 w 854"/>
                <a:gd name="T79" fmla="*/ 86 h 250"/>
                <a:gd name="T80" fmla="*/ 549 w 854"/>
                <a:gd name="T81" fmla="*/ 104 h 250"/>
                <a:gd name="T82" fmla="*/ 430 w 854"/>
                <a:gd name="T83" fmla="*/ 135 h 250"/>
                <a:gd name="T84" fmla="*/ 430 w 854"/>
                <a:gd name="T85" fmla="*/ 135 h 250"/>
                <a:gd name="T86" fmla="*/ 313 w 854"/>
                <a:gd name="T87" fmla="*/ 162 h 250"/>
                <a:gd name="T88" fmla="*/ 197 w 854"/>
                <a:gd name="T89" fmla="*/ 187 h 250"/>
                <a:gd name="T90" fmla="*/ 197 w 854"/>
                <a:gd name="T91" fmla="*/ 187 h 250"/>
                <a:gd name="T92" fmla="*/ 90 w 854"/>
                <a:gd name="T93" fmla="*/ 213 h 250"/>
                <a:gd name="T94" fmla="*/ 90 w 854"/>
                <a:gd name="T95" fmla="*/ 213 h 250"/>
                <a:gd name="T96" fmla="*/ 45 w 854"/>
                <a:gd name="T97" fmla="*/ 222 h 250"/>
                <a:gd name="T98" fmla="*/ 22 w 854"/>
                <a:gd name="T99" fmla="*/ 230 h 250"/>
                <a:gd name="T100" fmla="*/ 10 w 854"/>
                <a:gd name="T101" fmla="*/ 236 h 250"/>
                <a:gd name="T102" fmla="*/ 0 w 854"/>
                <a:gd name="T103" fmla="*/ 242 h 250"/>
                <a:gd name="T104" fmla="*/ 0 w 854"/>
                <a:gd name="T105" fmla="*/ 242 h 250"/>
                <a:gd name="T106" fmla="*/ 0 w 854"/>
                <a:gd name="T107" fmla="*/ 244 h 250"/>
                <a:gd name="T108" fmla="*/ 0 w 854"/>
                <a:gd name="T109" fmla="*/ 246 h 250"/>
                <a:gd name="T110" fmla="*/ 0 w 854"/>
                <a:gd name="T111" fmla="*/ 248 h 250"/>
                <a:gd name="T112" fmla="*/ 4 w 854"/>
                <a:gd name="T113" fmla="*/ 250 h 250"/>
                <a:gd name="T114" fmla="*/ 4 w 854"/>
                <a:gd name="T1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54" h="250">
                  <a:moveTo>
                    <a:pt x="4" y="250"/>
                  </a:moveTo>
                  <a:lnTo>
                    <a:pt x="4" y="250"/>
                  </a:lnTo>
                  <a:lnTo>
                    <a:pt x="14" y="250"/>
                  </a:lnTo>
                  <a:lnTo>
                    <a:pt x="25" y="250"/>
                  </a:lnTo>
                  <a:lnTo>
                    <a:pt x="49" y="248"/>
                  </a:lnTo>
                  <a:lnTo>
                    <a:pt x="95" y="238"/>
                  </a:lnTo>
                  <a:lnTo>
                    <a:pt x="95" y="238"/>
                  </a:lnTo>
                  <a:lnTo>
                    <a:pt x="212" y="215"/>
                  </a:lnTo>
                  <a:lnTo>
                    <a:pt x="212" y="215"/>
                  </a:lnTo>
                  <a:lnTo>
                    <a:pt x="331" y="189"/>
                  </a:lnTo>
                  <a:lnTo>
                    <a:pt x="448" y="162"/>
                  </a:lnTo>
                  <a:lnTo>
                    <a:pt x="448" y="162"/>
                  </a:lnTo>
                  <a:lnTo>
                    <a:pt x="559" y="133"/>
                  </a:lnTo>
                  <a:lnTo>
                    <a:pt x="613" y="115"/>
                  </a:lnTo>
                  <a:lnTo>
                    <a:pt x="670" y="98"/>
                  </a:lnTo>
                  <a:lnTo>
                    <a:pt x="670" y="98"/>
                  </a:lnTo>
                  <a:lnTo>
                    <a:pt x="718" y="80"/>
                  </a:lnTo>
                  <a:lnTo>
                    <a:pt x="769" y="63"/>
                  </a:lnTo>
                  <a:lnTo>
                    <a:pt x="769" y="63"/>
                  </a:lnTo>
                  <a:lnTo>
                    <a:pt x="790" y="53"/>
                  </a:lnTo>
                  <a:lnTo>
                    <a:pt x="816" y="45"/>
                  </a:lnTo>
                  <a:lnTo>
                    <a:pt x="825" y="39"/>
                  </a:lnTo>
                  <a:lnTo>
                    <a:pt x="837" y="34"/>
                  </a:lnTo>
                  <a:lnTo>
                    <a:pt x="845" y="26"/>
                  </a:lnTo>
                  <a:lnTo>
                    <a:pt x="853" y="16"/>
                  </a:lnTo>
                  <a:lnTo>
                    <a:pt x="853" y="16"/>
                  </a:lnTo>
                  <a:lnTo>
                    <a:pt x="854" y="12"/>
                  </a:lnTo>
                  <a:lnTo>
                    <a:pt x="853" y="6"/>
                  </a:lnTo>
                  <a:lnTo>
                    <a:pt x="851" y="2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35" y="0"/>
                  </a:lnTo>
                  <a:lnTo>
                    <a:pt x="825" y="2"/>
                  </a:lnTo>
                  <a:lnTo>
                    <a:pt x="804" y="10"/>
                  </a:lnTo>
                  <a:lnTo>
                    <a:pt x="767" y="30"/>
                  </a:lnTo>
                  <a:lnTo>
                    <a:pt x="767" y="30"/>
                  </a:lnTo>
                  <a:lnTo>
                    <a:pt x="716" y="49"/>
                  </a:lnTo>
                  <a:lnTo>
                    <a:pt x="668" y="67"/>
                  </a:lnTo>
                  <a:lnTo>
                    <a:pt x="668" y="67"/>
                  </a:lnTo>
                  <a:lnTo>
                    <a:pt x="609" y="86"/>
                  </a:lnTo>
                  <a:lnTo>
                    <a:pt x="549" y="104"/>
                  </a:lnTo>
                  <a:lnTo>
                    <a:pt x="430" y="135"/>
                  </a:lnTo>
                  <a:lnTo>
                    <a:pt x="430" y="135"/>
                  </a:lnTo>
                  <a:lnTo>
                    <a:pt x="313" y="162"/>
                  </a:lnTo>
                  <a:lnTo>
                    <a:pt x="197" y="187"/>
                  </a:lnTo>
                  <a:lnTo>
                    <a:pt x="197" y="187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45" y="222"/>
                  </a:lnTo>
                  <a:lnTo>
                    <a:pt x="22" y="230"/>
                  </a:lnTo>
                  <a:lnTo>
                    <a:pt x="10" y="236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4" y="250"/>
                  </a:lnTo>
                  <a:lnTo>
                    <a:pt x="4" y="250"/>
                  </a:lnTo>
                  <a:close/>
                </a:path>
              </a:pathLst>
            </a:custGeom>
            <a:ln>
              <a:solidFill>
                <a:srgbClr val="5567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18"/>
            <p:cNvSpPr/>
            <p:nvPr>
              <p:custDataLst>
                <p:tags r:id="rId18"/>
              </p:custDataLst>
            </p:nvPr>
          </p:nvSpPr>
          <p:spPr bwMode="auto">
            <a:xfrm>
              <a:off x="6868716" y="1948664"/>
              <a:ext cx="438150" cy="100013"/>
            </a:xfrm>
            <a:custGeom>
              <a:avLst/>
              <a:gdLst>
                <a:gd name="T0" fmla="*/ 9 w 788"/>
                <a:gd name="T1" fmla="*/ 240 h 240"/>
                <a:gd name="T2" fmla="*/ 9 w 788"/>
                <a:gd name="T3" fmla="*/ 240 h 240"/>
                <a:gd name="T4" fmla="*/ 107 w 788"/>
                <a:gd name="T5" fmla="*/ 203 h 240"/>
                <a:gd name="T6" fmla="*/ 157 w 788"/>
                <a:gd name="T7" fmla="*/ 187 h 240"/>
                <a:gd name="T8" fmla="*/ 206 w 788"/>
                <a:gd name="T9" fmla="*/ 172 h 240"/>
                <a:gd name="T10" fmla="*/ 206 w 788"/>
                <a:gd name="T11" fmla="*/ 172 h 240"/>
                <a:gd name="T12" fmla="*/ 258 w 788"/>
                <a:gd name="T13" fmla="*/ 160 h 240"/>
                <a:gd name="T14" fmla="*/ 309 w 788"/>
                <a:gd name="T15" fmla="*/ 148 h 240"/>
                <a:gd name="T16" fmla="*/ 412 w 788"/>
                <a:gd name="T17" fmla="*/ 127 h 240"/>
                <a:gd name="T18" fmla="*/ 412 w 788"/>
                <a:gd name="T19" fmla="*/ 127 h 240"/>
                <a:gd name="T20" fmla="*/ 515 w 788"/>
                <a:gd name="T21" fmla="*/ 106 h 240"/>
                <a:gd name="T22" fmla="*/ 566 w 788"/>
                <a:gd name="T23" fmla="*/ 96 h 240"/>
                <a:gd name="T24" fmla="*/ 618 w 788"/>
                <a:gd name="T25" fmla="*/ 82 h 240"/>
                <a:gd name="T26" fmla="*/ 618 w 788"/>
                <a:gd name="T27" fmla="*/ 82 h 240"/>
                <a:gd name="T28" fmla="*/ 659 w 788"/>
                <a:gd name="T29" fmla="*/ 70 h 240"/>
                <a:gd name="T30" fmla="*/ 700 w 788"/>
                <a:gd name="T31" fmla="*/ 57 h 240"/>
                <a:gd name="T32" fmla="*/ 700 w 788"/>
                <a:gd name="T33" fmla="*/ 57 h 240"/>
                <a:gd name="T34" fmla="*/ 722 w 788"/>
                <a:gd name="T35" fmla="*/ 51 h 240"/>
                <a:gd name="T36" fmla="*/ 745 w 788"/>
                <a:gd name="T37" fmla="*/ 43 h 240"/>
                <a:gd name="T38" fmla="*/ 766 w 788"/>
                <a:gd name="T39" fmla="*/ 34 h 240"/>
                <a:gd name="T40" fmla="*/ 776 w 788"/>
                <a:gd name="T41" fmla="*/ 26 h 240"/>
                <a:gd name="T42" fmla="*/ 784 w 788"/>
                <a:gd name="T43" fmla="*/ 20 h 240"/>
                <a:gd name="T44" fmla="*/ 784 w 788"/>
                <a:gd name="T45" fmla="*/ 20 h 240"/>
                <a:gd name="T46" fmla="*/ 788 w 788"/>
                <a:gd name="T47" fmla="*/ 12 h 240"/>
                <a:gd name="T48" fmla="*/ 788 w 788"/>
                <a:gd name="T49" fmla="*/ 6 h 240"/>
                <a:gd name="T50" fmla="*/ 782 w 788"/>
                <a:gd name="T51" fmla="*/ 2 h 240"/>
                <a:gd name="T52" fmla="*/ 776 w 788"/>
                <a:gd name="T53" fmla="*/ 0 h 240"/>
                <a:gd name="T54" fmla="*/ 776 w 788"/>
                <a:gd name="T55" fmla="*/ 0 h 240"/>
                <a:gd name="T56" fmla="*/ 766 w 788"/>
                <a:gd name="T57" fmla="*/ 0 h 240"/>
                <a:gd name="T58" fmla="*/ 757 w 788"/>
                <a:gd name="T59" fmla="*/ 4 h 240"/>
                <a:gd name="T60" fmla="*/ 737 w 788"/>
                <a:gd name="T61" fmla="*/ 10 h 240"/>
                <a:gd name="T62" fmla="*/ 698 w 788"/>
                <a:gd name="T63" fmla="*/ 28 h 240"/>
                <a:gd name="T64" fmla="*/ 698 w 788"/>
                <a:gd name="T65" fmla="*/ 28 h 240"/>
                <a:gd name="T66" fmla="*/ 644 w 788"/>
                <a:gd name="T67" fmla="*/ 45 h 240"/>
                <a:gd name="T68" fmla="*/ 589 w 788"/>
                <a:gd name="T69" fmla="*/ 59 h 240"/>
                <a:gd name="T70" fmla="*/ 589 w 788"/>
                <a:gd name="T71" fmla="*/ 59 h 240"/>
                <a:gd name="T72" fmla="*/ 539 w 788"/>
                <a:gd name="T73" fmla="*/ 72 h 240"/>
                <a:gd name="T74" fmla="*/ 486 w 788"/>
                <a:gd name="T75" fmla="*/ 84 h 240"/>
                <a:gd name="T76" fmla="*/ 383 w 788"/>
                <a:gd name="T77" fmla="*/ 106 h 240"/>
                <a:gd name="T78" fmla="*/ 383 w 788"/>
                <a:gd name="T79" fmla="*/ 106 h 240"/>
                <a:gd name="T80" fmla="*/ 286 w 788"/>
                <a:gd name="T81" fmla="*/ 125 h 240"/>
                <a:gd name="T82" fmla="*/ 237 w 788"/>
                <a:gd name="T83" fmla="*/ 135 h 240"/>
                <a:gd name="T84" fmla="*/ 186 w 788"/>
                <a:gd name="T85" fmla="*/ 148 h 240"/>
                <a:gd name="T86" fmla="*/ 138 w 788"/>
                <a:gd name="T87" fmla="*/ 162 h 240"/>
                <a:gd name="T88" fmla="*/ 89 w 788"/>
                <a:gd name="T89" fmla="*/ 179 h 240"/>
                <a:gd name="T90" fmla="*/ 44 w 788"/>
                <a:gd name="T91" fmla="*/ 201 h 240"/>
                <a:gd name="T92" fmla="*/ 23 w 788"/>
                <a:gd name="T93" fmla="*/ 215 h 240"/>
                <a:gd name="T94" fmla="*/ 1 w 788"/>
                <a:gd name="T95" fmla="*/ 226 h 240"/>
                <a:gd name="T96" fmla="*/ 1 w 788"/>
                <a:gd name="T97" fmla="*/ 226 h 240"/>
                <a:gd name="T98" fmla="*/ 0 w 788"/>
                <a:gd name="T99" fmla="*/ 228 h 240"/>
                <a:gd name="T100" fmla="*/ 0 w 788"/>
                <a:gd name="T101" fmla="*/ 232 h 240"/>
                <a:gd name="T102" fmla="*/ 0 w 788"/>
                <a:gd name="T103" fmla="*/ 236 h 240"/>
                <a:gd name="T104" fmla="*/ 5 w 788"/>
                <a:gd name="T105" fmla="*/ 240 h 240"/>
                <a:gd name="T106" fmla="*/ 9 w 788"/>
                <a:gd name="T107" fmla="*/ 240 h 240"/>
                <a:gd name="T108" fmla="*/ 9 w 788"/>
                <a:gd name="T10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8" h="240">
                  <a:moveTo>
                    <a:pt x="9" y="240"/>
                  </a:moveTo>
                  <a:lnTo>
                    <a:pt x="9" y="240"/>
                  </a:lnTo>
                  <a:lnTo>
                    <a:pt x="107" y="203"/>
                  </a:lnTo>
                  <a:lnTo>
                    <a:pt x="157" y="187"/>
                  </a:lnTo>
                  <a:lnTo>
                    <a:pt x="206" y="172"/>
                  </a:lnTo>
                  <a:lnTo>
                    <a:pt x="206" y="172"/>
                  </a:lnTo>
                  <a:lnTo>
                    <a:pt x="258" y="160"/>
                  </a:lnTo>
                  <a:lnTo>
                    <a:pt x="309" y="148"/>
                  </a:lnTo>
                  <a:lnTo>
                    <a:pt x="412" y="127"/>
                  </a:lnTo>
                  <a:lnTo>
                    <a:pt x="412" y="127"/>
                  </a:lnTo>
                  <a:lnTo>
                    <a:pt x="515" y="106"/>
                  </a:lnTo>
                  <a:lnTo>
                    <a:pt x="566" y="96"/>
                  </a:lnTo>
                  <a:lnTo>
                    <a:pt x="618" y="82"/>
                  </a:lnTo>
                  <a:lnTo>
                    <a:pt x="618" y="82"/>
                  </a:lnTo>
                  <a:lnTo>
                    <a:pt x="659" y="70"/>
                  </a:lnTo>
                  <a:lnTo>
                    <a:pt x="700" y="57"/>
                  </a:lnTo>
                  <a:lnTo>
                    <a:pt x="700" y="57"/>
                  </a:lnTo>
                  <a:lnTo>
                    <a:pt x="722" y="51"/>
                  </a:lnTo>
                  <a:lnTo>
                    <a:pt x="745" y="43"/>
                  </a:lnTo>
                  <a:lnTo>
                    <a:pt x="766" y="34"/>
                  </a:lnTo>
                  <a:lnTo>
                    <a:pt x="776" y="26"/>
                  </a:lnTo>
                  <a:lnTo>
                    <a:pt x="784" y="20"/>
                  </a:lnTo>
                  <a:lnTo>
                    <a:pt x="784" y="20"/>
                  </a:lnTo>
                  <a:lnTo>
                    <a:pt x="788" y="12"/>
                  </a:lnTo>
                  <a:lnTo>
                    <a:pt x="788" y="6"/>
                  </a:lnTo>
                  <a:lnTo>
                    <a:pt x="782" y="2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66" y="0"/>
                  </a:lnTo>
                  <a:lnTo>
                    <a:pt x="757" y="4"/>
                  </a:lnTo>
                  <a:lnTo>
                    <a:pt x="737" y="10"/>
                  </a:lnTo>
                  <a:lnTo>
                    <a:pt x="698" y="28"/>
                  </a:lnTo>
                  <a:lnTo>
                    <a:pt x="698" y="28"/>
                  </a:lnTo>
                  <a:lnTo>
                    <a:pt x="644" y="45"/>
                  </a:lnTo>
                  <a:lnTo>
                    <a:pt x="589" y="59"/>
                  </a:lnTo>
                  <a:lnTo>
                    <a:pt x="589" y="59"/>
                  </a:lnTo>
                  <a:lnTo>
                    <a:pt x="539" y="72"/>
                  </a:lnTo>
                  <a:lnTo>
                    <a:pt x="486" y="84"/>
                  </a:lnTo>
                  <a:lnTo>
                    <a:pt x="383" y="106"/>
                  </a:lnTo>
                  <a:lnTo>
                    <a:pt x="383" y="106"/>
                  </a:lnTo>
                  <a:lnTo>
                    <a:pt x="286" y="125"/>
                  </a:lnTo>
                  <a:lnTo>
                    <a:pt x="237" y="135"/>
                  </a:lnTo>
                  <a:lnTo>
                    <a:pt x="186" y="148"/>
                  </a:lnTo>
                  <a:lnTo>
                    <a:pt x="138" y="162"/>
                  </a:lnTo>
                  <a:lnTo>
                    <a:pt x="89" y="179"/>
                  </a:lnTo>
                  <a:lnTo>
                    <a:pt x="44" y="201"/>
                  </a:lnTo>
                  <a:lnTo>
                    <a:pt x="23" y="215"/>
                  </a:lnTo>
                  <a:lnTo>
                    <a:pt x="1" y="226"/>
                  </a:lnTo>
                  <a:lnTo>
                    <a:pt x="1" y="226"/>
                  </a:lnTo>
                  <a:lnTo>
                    <a:pt x="0" y="228"/>
                  </a:lnTo>
                  <a:lnTo>
                    <a:pt x="0" y="232"/>
                  </a:lnTo>
                  <a:lnTo>
                    <a:pt x="0" y="236"/>
                  </a:lnTo>
                  <a:lnTo>
                    <a:pt x="5" y="240"/>
                  </a:lnTo>
                  <a:lnTo>
                    <a:pt x="9" y="240"/>
                  </a:lnTo>
                  <a:lnTo>
                    <a:pt x="9" y="240"/>
                  </a:lnTo>
                  <a:close/>
                </a:path>
              </a:pathLst>
            </a:custGeom>
            <a:ln>
              <a:solidFill>
                <a:srgbClr val="5567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9"/>
            <p:cNvSpPr/>
            <p:nvPr>
              <p:custDataLst>
                <p:tags r:id="rId19"/>
              </p:custDataLst>
            </p:nvPr>
          </p:nvSpPr>
          <p:spPr bwMode="auto">
            <a:xfrm>
              <a:off x="7179866" y="1815314"/>
              <a:ext cx="317500" cy="52388"/>
            </a:xfrm>
            <a:custGeom>
              <a:avLst/>
              <a:gdLst>
                <a:gd name="T0" fmla="*/ 6 w 570"/>
                <a:gd name="T1" fmla="*/ 127 h 127"/>
                <a:gd name="T2" fmla="*/ 6 w 570"/>
                <a:gd name="T3" fmla="*/ 127 h 127"/>
                <a:gd name="T4" fmla="*/ 41 w 570"/>
                <a:gd name="T5" fmla="*/ 127 h 127"/>
                <a:gd name="T6" fmla="*/ 74 w 570"/>
                <a:gd name="T7" fmla="*/ 125 h 127"/>
                <a:gd name="T8" fmla="*/ 107 w 570"/>
                <a:gd name="T9" fmla="*/ 121 h 127"/>
                <a:gd name="T10" fmla="*/ 142 w 570"/>
                <a:gd name="T11" fmla="*/ 115 h 127"/>
                <a:gd name="T12" fmla="*/ 208 w 570"/>
                <a:gd name="T13" fmla="*/ 103 h 127"/>
                <a:gd name="T14" fmla="*/ 274 w 570"/>
                <a:gd name="T15" fmla="*/ 92 h 127"/>
                <a:gd name="T16" fmla="*/ 274 w 570"/>
                <a:gd name="T17" fmla="*/ 92 h 127"/>
                <a:gd name="T18" fmla="*/ 346 w 570"/>
                <a:gd name="T19" fmla="*/ 78 h 127"/>
                <a:gd name="T20" fmla="*/ 418 w 570"/>
                <a:gd name="T21" fmla="*/ 64 h 127"/>
                <a:gd name="T22" fmla="*/ 489 w 570"/>
                <a:gd name="T23" fmla="*/ 47 h 127"/>
                <a:gd name="T24" fmla="*/ 559 w 570"/>
                <a:gd name="T25" fmla="*/ 29 h 127"/>
                <a:gd name="T26" fmla="*/ 559 w 570"/>
                <a:gd name="T27" fmla="*/ 29 h 127"/>
                <a:gd name="T28" fmla="*/ 564 w 570"/>
                <a:gd name="T29" fmla="*/ 26 h 127"/>
                <a:gd name="T30" fmla="*/ 568 w 570"/>
                <a:gd name="T31" fmla="*/ 22 h 127"/>
                <a:gd name="T32" fmla="*/ 570 w 570"/>
                <a:gd name="T33" fmla="*/ 16 h 127"/>
                <a:gd name="T34" fmla="*/ 570 w 570"/>
                <a:gd name="T35" fmla="*/ 10 h 127"/>
                <a:gd name="T36" fmla="*/ 568 w 570"/>
                <a:gd name="T37" fmla="*/ 6 h 127"/>
                <a:gd name="T38" fmla="*/ 564 w 570"/>
                <a:gd name="T39" fmla="*/ 2 h 127"/>
                <a:gd name="T40" fmla="*/ 561 w 570"/>
                <a:gd name="T41" fmla="*/ 0 h 127"/>
                <a:gd name="T42" fmla="*/ 553 w 570"/>
                <a:gd name="T43" fmla="*/ 0 h 127"/>
                <a:gd name="T44" fmla="*/ 553 w 570"/>
                <a:gd name="T45" fmla="*/ 0 h 127"/>
                <a:gd name="T46" fmla="*/ 487 w 570"/>
                <a:gd name="T47" fmla="*/ 18 h 127"/>
                <a:gd name="T48" fmla="*/ 418 w 570"/>
                <a:gd name="T49" fmla="*/ 35 h 127"/>
                <a:gd name="T50" fmla="*/ 352 w 570"/>
                <a:gd name="T51" fmla="*/ 49 h 127"/>
                <a:gd name="T52" fmla="*/ 284 w 570"/>
                <a:gd name="T53" fmla="*/ 62 h 127"/>
                <a:gd name="T54" fmla="*/ 284 w 570"/>
                <a:gd name="T55" fmla="*/ 62 h 127"/>
                <a:gd name="T56" fmla="*/ 214 w 570"/>
                <a:gd name="T57" fmla="*/ 74 h 127"/>
                <a:gd name="T58" fmla="*/ 144 w 570"/>
                <a:gd name="T59" fmla="*/ 84 h 127"/>
                <a:gd name="T60" fmla="*/ 74 w 570"/>
                <a:gd name="T61" fmla="*/ 96 h 127"/>
                <a:gd name="T62" fmla="*/ 39 w 570"/>
                <a:gd name="T63" fmla="*/ 103 h 127"/>
                <a:gd name="T64" fmla="*/ 6 w 570"/>
                <a:gd name="T65" fmla="*/ 113 h 127"/>
                <a:gd name="T66" fmla="*/ 6 w 570"/>
                <a:gd name="T67" fmla="*/ 113 h 127"/>
                <a:gd name="T68" fmla="*/ 2 w 570"/>
                <a:gd name="T69" fmla="*/ 115 h 127"/>
                <a:gd name="T70" fmla="*/ 0 w 570"/>
                <a:gd name="T71" fmla="*/ 121 h 127"/>
                <a:gd name="T72" fmla="*/ 2 w 570"/>
                <a:gd name="T73" fmla="*/ 125 h 127"/>
                <a:gd name="T74" fmla="*/ 6 w 570"/>
                <a:gd name="T75" fmla="*/ 127 h 127"/>
                <a:gd name="T76" fmla="*/ 6 w 570"/>
                <a:gd name="T7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0" h="127">
                  <a:moveTo>
                    <a:pt x="6" y="127"/>
                  </a:moveTo>
                  <a:lnTo>
                    <a:pt x="6" y="127"/>
                  </a:lnTo>
                  <a:lnTo>
                    <a:pt x="41" y="127"/>
                  </a:lnTo>
                  <a:lnTo>
                    <a:pt x="74" y="125"/>
                  </a:lnTo>
                  <a:lnTo>
                    <a:pt x="107" y="121"/>
                  </a:lnTo>
                  <a:lnTo>
                    <a:pt x="142" y="115"/>
                  </a:lnTo>
                  <a:lnTo>
                    <a:pt x="208" y="103"/>
                  </a:lnTo>
                  <a:lnTo>
                    <a:pt x="274" y="92"/>
                  </a:lnTo>
                  <a:lnTo>
                    <a:pt x="274" y="92"/>
                  </a:lnTo>
                  <a:lnTo>
                    <a:pt x="346" y="78"/>
                  </a:lnTo>
                  <a:lnTo>
                    <a:pt x="418" y="64"/>
                  </a:lnTo>
                  <a:lnTo>
                    <a:pt x="489" y="47"/>
                  </a:lnTo>
                  <a:lnTo>
                    <a:pt x="559" y="29"/>
                  </a:lnTo>
                  <a:lnTo>
                    <a:pt x="559" y="29"/>
                  </a:lnTo>
                  <a:lnTo>
                    <a:pt x="564" y="26"/>
                  </a:lnTo>
                  <a:lnTo>
                    <a:pt x="568" y="22"/>
                  </a:lnTo>
                  <a:lnTo>
                    <a:pt x="570" y="16"/>
                  </a:lnTo>
                  <a:lnTo>
                    <a:pt x="570" y="10"/>
                  </a:lnTo>
                  <a:lnTo>
                    <a:pt x="568" y="6"/>
                  </a:lnTo>
                  <a:lnTo>
                    <a:pt x="564" y="2"/>
                  </a:lnTo>
                  <a:lnTo>
                    <a:pt x="561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487" y="18"/>
                  </a:lnTo>
                  <a:lnTo>
                    <a:pt x="418" y="35"/>
                  </a:lnTo>
                  <a:lnTo>
                    <a:pt x="352" y="49"/>
                  </a:lnTo>
                  <a:lnTo>
                    <a:pt x="284" y="62"/>
                  </a:lnTo>
                  <a:lnTo>
                    <a:pt x="284" y="62"/>
                  </a:lnTo>
                  <a:lnTo>
                    <a:pt x="214" y="74"/>
                  </a:lnTo>
                  <a:lnTo>
                    <a:pt x="144" y="84"/>
                  </a:lnTo>
                  <a:lnTo>
                    <a:pt x="74" y="96"/>
                  </a:lnTo>
                  <a:lnTo>
                    <a:pt x="39" y="103"/>
                  </a:lnTo>
                  <a:lnTo>
                    <a:pt x="6" y="113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21"/>
                  </a:lnTo>
                  <a:lnTo>
                    <a:pt x="2" y="125"/>
                  </a:lnTo>
                  <a:lnTo>
                    <a:pt x="6" y="127"/>
                  </a:lnTo>
                  <a:lnTo>
                    <a:pt x="6" y="127"/>
                  </a:lnTo>
                  <a:close/>
                </a:path>
              </a:pathLst>
            </a:custGeom>
            <a:ln>
              <a:solidFill>
                <a:srgbClr val="5567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50" name="直接连接符 49"/>
          <p:cNvCxnSpPr/>
          <p:nvPr>
            <p:custDataLst>
              <p:tags r:id="rId9"/>
            </p:custDataLst>
          </p:nvPr>
        </p:nvCxnSpPr>
        <p:spPr>
          <a:xfrm>
            <a:off x="8115300" y="3619500"/>
            <a:ext cx="2033270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8063865" y="3048635"/>
            <a:ext cx="3136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Coral Reef’s Classification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11"/>
            </p:custDataLst>
          </p:nvPr>
        </p:nvSpPr>
        <p:spPr>
          <a:xfrm>
            <a:off x="923925" y="3822065"/>
            <a:ext cx="4561205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.Contribute to ecosystem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.Coastal protection for most tropical islands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.Provide habitat for biological diversity</a:t>
            </a:r>
          </a:p>
        </p:txBody>
      </p:sp>
      <p:sp>
        <p:nvSpPr>
          <p:cNvPr id="55" name="文本框 54"/>
          <p:cNvSpPr txBox="1"/>
          <p:nvPr>
            <p:custDataLst>
              <p:tags r:id="rId12"/>
            </p:custDataLst>
          </p:nvPr>
        </p:nvSpPr>
        <p:spPr>
          <a:xfrm>
            <a:off x="7093585" y="3822065"/>
            <a:ext cx="4318635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.Know which area is in bad situation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.Take action to reduce polution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.Cryopreserving and reviving pieces of adult coral*</a:t>
            </a:r>
          </a:p>
        </p:txBody>
      </p:sp>
      <p:sp>
        <p:nvSpPr>
          <p:cNvPr id="57" name="TextBox 28"/>
          <p:cNvSpPr txBox="1"/>
          <p:nvPr/>
        </p:nvSpPr>
        <p:spPr>
          <a:xfrm>
            <a:off x="4707255" y="1186815"/>
            <a:ext cx="2688590" cy="501650"/>
          </a:xfrm>
          <a:prstGeom prst="rect">
            <a:avLst/>
          </a:prstGeom>
          <a:solidFill>
            <a:srgbClr val="5567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Hypothesis</a:t>
            </a: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37640" y="-73025"/>
            <a:ext cx="1847850" cy="2275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365" y="6291580"/>
            <a:ext cx="11781155" cy="27559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1200">
                <a:latin typeface="Arial" panose="020B0604020202020204" pitchFamily="34" charset="0"/>
                <a:ea typeface="Microsoft YaHei" panose="020B0503020204020204" charset="-122"/>
              </a:rPr>
              <a:t>https://www.smithsonianmag.com/smithsonian-institution/scientists-cryopreserve-and-revive-coral-fragments-in-a-world-first-for-conservation-180982792/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361815" y="1168400"/>
            <a:ext cx="3740150" cy="501650"/>
          </a:xfrm>
          <a:prstGeom prst="rect">
            <a:avLst/>
          </a:prstGeom>
          <a:solidFill>
            <a:srgbClr val="5567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CNNs Model Result</a:t>
            </a: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40" y="-73025"/>
            <a:ext cx="1847850" cy="22758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0B3099-C670-4BAE-9570-62DD34EF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153" y="3052710"/>
            <a:ext cx="7125694" cy="752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82D03-C4DB-4D2C-9EC2-41D061F4C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153" y="4080010"/>
            <a:ext cx="7049484" cy="72400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597660" y="2057400"/>
            <a:ext cx="4333875" cy="2148205"/>
            <a:chOff x="2388" y="3440"/>
            <a:chExt cx="6825" cy="3383"/>
          </a:xfrm>
        </p:grpSpPr>
        <p:sp>
          <p:nvSpPr>
            <p:cNvPr id="29" name="TextBox 28"/>
            <p:cNvSpPr txBox="1"/>
            <p:nvPr/>
          </p:nvSpPr>
          <p:spPr>
            <a:xfrm>
              <a:off x="2559" y="3440"/>
              <a:ext cx="665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chemeClr val="bg1"/>
                  </a:solidFill>
                  <a:latin typeface="Mangal" panose="02040503050203030202" pitchFamily="18" charset="0"/>
                  <a:cs typeface="Mangal" panose="02040503050203030202" pitchFamily="18" charset="0"/>
                </a:rPr>
                <a:t>Two different datasets</a:t>
              </a: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388" y="4644"/>
              <a:ext cx="6695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.Transfer Learning</a:t>
              </a:r>
            </a:p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.Real world data - noise</a:t>
              </a:r>
            </a:p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07480" y="2057400"/>
            <a:ext cx="4251325" cy="4302760"/>
            <a:chOff x="2388" y="3440"/>
            <a:chExt cx="6695" cy="6776"/>
          </a:xfrm>
        </p:grpSpPr>
        <p:sp>
          <p:nvSpPr>
            <p:cNvPr id="5" name="TextBox 28"/>
            <p:cNvSpPr txBox="1"/>
            <p:nvPr/>
          </p:nvSpPr>
          <p:spPr>
            <a:xfrm>
              <a:off x="2935" y="3440"/>
              <a:ext cx="537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chemeClr val="bg1"/>
                  </a:solidFill>
                  <a:latin typeface="Mangal" panose="02040503050203030202" pitchFamily="18" charset="0"/>
                  <a:cs typeface="Mangal" panose="02040503050203030202" pitchFamily="18" charset="0"/>
                </a:rPr>
                <a:t>One-shot Learning</a:t>
              </a:r>
            </a:p>
          </p:txBody>
        </p:sp>
        <p:sp>
          <p:nvSpPr>
            <p:cNvPr id="6" name="TextBox 24"/>
            <p:cNvSpPr txBox="1"/>
            <p:nvPr/>
          </p:nvSpPr>
          <p:spPr>
            <a:xfrm>
              <a:off x="2388" y="4644"/>
              <a:ext cx="6695" cy="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.Allows the model to generalize from  few examples</a:t>
              </a:r>
            </a:p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.Object classification algorithm that assesses the similarity and difference between two images</a:t>
              </a:r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40" y="-73025"/>
            <a:ext cx="1847850" cy="2275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03980" y="1557020"/>
            <a:ext cx="3964305" cy="380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38905" y="2972435"/>
            <a:ext cx="3893820" cy="1180465"/>
          </a:xfrm>
          <a:solidFill>
            <a:srgbClr val="556740"/>
          </a:solidFill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+mj-ea"/>
                <a:cs typeface="+mj-ea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iwiaGRpZCI6ImY1ODEyNTI3ZmI2MGU3YWQwY2UxOWU5ZGFkY2E2YjBhIiwidXNlckNvdW50Ijoy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PECIAL_SOURCE" val="bdnul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2.35,&quot;left&quot;:120.85,&quot;top&quot;:199.9,&quot;width&quot;:736.45}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268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Mangal</vt:lpstr>
      <vt:lpstr>逐浪马列大楷体</vt:lpstr>
      <vt:lpstr>Office 主题​​</vt:lpstr>
      <vt:lpstr>   Coral Reef    Classification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kodati sravya</cp:lastModifiedBy>
  <cp:revision>402</cp:revision>
  <dcterms:created xsi:type="dcterms:W3CDTF">2017-08-03T09:01:00Z</dcterms:created>
  <dcterms:modified xsi:type="dcterms:W3CDTF">2024-09-20T19:51:26Z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KSOTemplateUUID">
    <vt:lpwstr>v1.0_mb_FPecCcmLKouqEV03EOe2mg==</vt:lpwstr>
  </property>
  <property fmtid="{D5CDD505-2E9C-101B-9397-08002B2CF9AE}" pid="4" name="ICV">
    <vt:lpwstr>821DE6C734FD4C34A2FA6F38CD29D981</vt:lpwstr>
  </property>
</Properties>
</file>