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66" r:id="rId2"/>
    <p:sldId id="270" r:id="rId3"/>
    <p:sldId id="258" r:id="rId4"/>
    <p:sldId id="259" r:id="rId5"/>
    <p:sldId id="261" r:id="rId6"/>
    <p:sldId id="269" r:id="rId7"/>
    <p:sldId id="263" r:id="rId8"/>
    <p:sldId id="268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D390A-9666-420C-AAB5-9C9B2BC08AE4}" v="8" dt="2023-11-24T06:41:31.070"/>
    <p1510:client id="{50B92CE8-ED0E-49CD-812B-7D4BA4C9CE3C}" v="46" dt="2023-11-24T04:00:50.708"/>
    <p1510:client id="{5FF40A65-3D35-0A41-BDC4-5112BCD0D09C}" v="9" dt="2023-11-24T08:57:26.550"/>
    <p1510:client id="{64501984-7CB3-4139-BBDC-2B28E2C016C4}" v="353" dt="2023-11-23T10:10:18.159"/>
    <p1510:client id="{65AA41FC-A23A-B9E1-C865-02FA30A4CDED}" v="343" dt="2023-11-24T05:21:35.079"/>
    <p1510:client id="{68B276F5-E0CA-4641-A959-3813299970C9}" v="21" dt="2023-11-24T08:36:39.985"/>
    <p1510:client id="{68D91369-9199-4FFF-9C42-6301FA9B300A}" v="35" dt="2023-11-24T06:32:01.686"/>
    <p1510:client id="{80C97DD1-1EC8-D3EC-C9C7-A630C82DA2C7}" v="242" dt="2023-11-24T04:58:19.105"/>
    <p1510:client id="{9E882823-3352-EF63-DAD1-304033226A22}" v="20" dt="2023-11-24T09:47:20.682"/>
    <p1510:client id="{A9B90AA7-1BF9-43FF-8BAC-41C9AE5305C6}" v="20" dt="2023-11-24T04:12:52.520"/>
    <p1510:client id="{B07E1E05-080F-414B-9647-7562D8C2F32F}" v="87" dt="2023-11-24T04:26:45.948"/>
    <p1510:client id="{EA399189-5B4E-4EED-9136-54528394F3C0}" v="32" dt="2023-11-24T03:50:43.275"/>
    <p1510:client id="{EC374CF1-1E3F-4AD4-B534-821CFA53C29D}" v="454" dt="2023-11-24T09:19:21.441"/>
    <p1510:client id="{F0D6DFDD-CD53-4FDE-8ADE-2DF101495AB2}" v="5" dt="2023-11-24T04:20:10.622"/>
    <p1510:client id="{F3D21BC8-6D7A-04BC-8CD4-685758F058FA}" v="3" dt="2023-11-24T04:32:2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Pola" userId="S::abhishek_pola@thbs.com::18cf2c4f-2c2e-40b3-9f06-bded9b56eaee" providerId="AD" clId="Web-{65AA41FC-A23A-B9E1-C865-02FA30A4CDED}"/>
    <pc:docChg chg="modSld">
      <pc:chgData name="Abhishek Pola" userId="S::abhishek_pola@thbs.com::18cf2c4f-2c2e-40b3-9f06-bded9b56eaee" providerId="AD" clId="Web-{65AA41FC-A23A-B9E1-C865-02FA30A4CDED}" dt="2023-11-24T05:21:35.079" v="298" actId="1076"/>
      <pc:docMkLst>
        <pc:docMk/>
      </pc:docMkLst>
      <pc:sldChg chg="addSp delSp modSp mod setBg">
        <pc:chgData name="Abhishek Pola" userId="S::abhishek_pola@thbs.com::18cf2c4f-2c2e-40b3-9f06-bded9b56eaee" providerId="AD" clId="Web-{65AA41FC-A23A-B9E1-C865-02FA30A4CDED}" dt="2023-11-24T05:21:35.079" v="298" actId="1076"/>
        <pc:sldMkLst>
          <pc:docMk/>
          <pc:sldMk cId="1328081222" sldId="258"/>
        </pc:sldMkLst>
        <pc:spChg chg="mod">
          <ac:chgData name="Abhishek Pola" userId="S::abhishek_pola@thbs.com::18cf2c4f-2c2e-40b3-9f06-bded9b56eaee" providerId="AD" clId="Web-{65AA41FC-A23A-B9E1-C865-02FA30A4CDED}" dt="2023-11-24T05:21:35.079" v="298" actId="1076"/>
          <ac:spMkLst>
            <pc:docMk/>
            <pc:sldMk cId="1328081222" sldId="258"/>
            <ac:spMk id="2" creationId="{5E065D0E-669D-33B2-0A4B-3BAC5E9D8B9F}"/>
          </ac:spMkLst>
        </pc:spChg>
        <pc:spChg chg="mod">
          <ac:chgData name="Abhishek Pola" userId="S::abhishek_pola@thbs.com::18cf2c4f-2c2e-40b3-9f06-bded9b56eaee" providerId="AD" clId="Web-{65AA41FC-A23A-B9E1-C865-02FA30A4CDED}" dt="2023-11-24T05:19:06.468" v="273" actId="20577"/>
          <ac:spMkLst>
            <pc:docMk/>
            <pc:sldMk cId="1328081222" sldId="258"/>
            <ac:spMk id="4" creationId="{2116C4B3-2C05-CB21-E743-323AC75B8082}"/>
          </ac:spMkLst>
        </pc:spChg>
        <pc:spChg chg="add del mod">
          <ac:chgData name="Abhishek Pola" userId="S::abhishek_pola@thbs.com::18cf2c4f-2c2e-40b3-9f06-bded9b56eaee" providerId="AD" clId="Web-{65AA41FC-A23A-B9E1-C865-02FA30A4CDED}" dt="2023-11-24T05:19:37.593" v="276"/>
          <ac:spMkLst>
            <pc:docMk/>
            <pc:sldMk cId="1328081222" sldId="258"/>
            <ac:spMk id="6" creationId="{837E3C21-B916-74E3-DA4E-B19DBB62122B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5:17.902" v="222"/>
          <ac:spMkLst>
            <pc:docMk/>
            <pc:sldMk cId="1328081222" sldId="258"/>
            <ac:spMk id="37" creationId="{1996130F-9AB5-4DE9-8574-3AF891C5C172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5:17.902" v="222"/>
          <ac:spMkLst>
            <pc:docMk/>
            <pc:sldMk cId="1328081222" sldId="258"/>
            <ac:spMk id="39" creationId="{7326F4E6-9131-42DA-97B2-0BA8D1E258AD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8:56.218" v="271"/>
          <ac:spMkLst>
            <pc:docMk/>
            <pc:sldMk cId="1328081222" sldId="258"/>
            <ac:spMk id="40" creationId="{BDADA868-08FE-425A-AEF9-B622F93730AB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5:17.902" v="222"/>
          <ac:spMkLst>
            <pc:docMk/>
            <pc:sldMk cId="1328081222" sldId="258"/>
            <ac:spMk id="41" creationId="{3F4C104D-5F30-4811-9376-566B26E4719A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8:56.218" v="271"/>
          <ac:spMkLst>
            <pc:docMk/>
            <pc:sldMk cId="1328081222" sldId="258"/>
            <ac:spMk id="42" creationId="{4AE17B7F-6C2F-42A9-946F-8FF49617D1EF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5:17.902" v="222"/>
          <ac:spMkLst>
            <pc:docMk/>
            <pc:sldMk cId="1328081222" sldId="258"/>
            <ac:spMk id="43" creationId="{0815E34B-5D02-4E01-A936-E8E1C0AB6F12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8:56.218" v="271"/>
          <ac:spMkLst>
            <pc:docMk/>
            <pc:sldMk cId="1328081222" sldId="258"/>
            <ac:spMk id="44" creationId="{F966DD2F-FBF5-41CE-A3F4-565352D95DC3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5:17.902" v="222"/>
          <ac:spMkLst>
            <pc:docMk/>
            <pc:sldMk cId="1328081222" sldId="258"/>
            <ac:spMk id="45" creationId="{7DE3414B-B032-4710-A468-D3285E38C5FF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8:56.218" v="271"/>
          <ac:spMkLst>
            <pc:docMk/>
            <pc:sldMk cId="1328081222" sldId="258"/>
            <ac:spMk id="46" creationId="{F46FCE2B-F2D2-466E-B0AA-8E341DB4981E}"/>
          </ac:spMkLst>
        </pc:spChg>
        <pc:spChg chg="add del">
          <ac:chgData name="Abhishek Pola" userId="S::abhishek_pola@thbs.com::18cf2c4f-2c2e-40b3-9f06-bded9b56eaee" providerId="AD" clId="Web-{65AA41FC-A23A-B9E1-C865-02FA30A4CDED}" dt="2023-11-24T05:18:56.218" v="271"/>
          <ac:spMkLst>
            <pc:docMk/>
            <pc:sldMk cId="1328081222" sldId="258"/>
            <ac:spMk id="48" creationId="{2BD31C98-199A-4722-A1A5-4393A43E740B}"/>
          </ac:spMkLst>
        </pc:spChg>
        <pc:spChg chg="add">
          <ac:chgData name="Abhishek Pola" userId="S::abhishek_pola@thbs.com::18cf2c4f-2c2e-40b3-9f06-bded9b56eaee" providerId="AD" clId="Web-{65AA41FC-A23A-B9E1-C865-02FA30A4CDED}" dt="2023-11-24T05:19:37.593" v="276"/>
          <ac:spMkLst>
            <pc:docMk/>
            <pc:sldMk cId="1328081222" sldId="258"/>
            <ac:spMk id="49" creationId="{BDADA868-08FE-425A-AEF9-B622F93730AB}"/>
          </ac:spMkLst>
        </pc:spChg>
        <pc:spChg chg="add">
          <ac:chgData name="Abhishek Pola" userId="S::abhishek_pola@thbs.com::18cf2c4f-2c2e-40b3-9f06-bded9b56eaee" providerId="AD" clId="Web-{65AA41FC-A23A-B9E1-C865-02FA30A4CDED}" dt="2023-11-24T05:19:37.593" v="276"/>
          <ac:spMkLst>
            <pc:docMk/>
            <pc:sldMk cId="1328081222" sldId="258"/>
            <ac:spMk id="50" creationId="{4AE17B7F-6C2F-42A9-946F-8FF49617D1EF}"/>
          </ac:spMkLst>
        </pc:spChg>
        <pc:spChg chg="add">
          <ac:chgData name="Abhishek Pola" userId="S::abhishek_pola@thbs.com::18cf2c4f-2c2e-40b3-9f06-bded9b56eaee" providerId="AD" clId="Web-{65AA41FC-A23A-B9E1-C865-02FA30A4CDED}" dt="2023-11-24T05:19:37.593" v="276"/>
          <ac:spMkLst>
            <pc:docMk/>
            <pc:sldMk cId="1328081222" sldId="258"/>
            <ac:spMk id="51" creationId="{A3D9AEEE-1CCD-43C0-BA3E-16D60A6E23C0}"/>
          </ac:spMkLst>
        </pc:spChg>
        <pc:spChg chg="add">
          <ac:chgData name="Abhishek Pola" userId="S::abhishek_pola@thbs.com::18cf2c4f-2c2e-40b3-9f06-bded9b56eaee" providerId="AD" clId="Web-{65AA41FC-A23A-B9E1-C865-02FA30A4CDED}" dt="2023-11-24T05:19:37.593" v="276"/>
          <ac:spMkLst>
            <pc:docMk/>
            <pc:sldMk cId="1328081222" sldId="258"/>
            <ac:spMk id="52" creationId="{60F880A6-33D3-4EEC-A780-B73559B9F24C}"/>
          </ac:spMkLst>
        </pc:spChg>
        <pc:spChg chg="add">
          <ac:chgData name="Abhishek Pola" userId="S::abhishek_pola@thbs.com::18cf2c4f-2c2e-40b3-9f06-bded9b56eaee" providerId="AD" clId="Web-{65AA41FC-A23A-B9E1-C865-02FA30A4CDED}" dt="2023-11-24T05:19:37.593" v="276"/>
          <ac:spMkLst>
            <pc:docMk/>
            <pc:sldMk cId="1328081222" sldId="258"/>
            <ac:spMk id="53" creationId="{2C6246ED-0535-4496-A8F6-1E80CC4EB853}"/>
          </ac:spMkLst>
        </pc:spChg>
        <pc:spChg chg="add del mod">
          <ac:chgData name="Abhishek Pola" userId="S::abhishek_pola@thbs.com::18cf2c4f-2c2e-40b3-9f06-bded9b56eaee" providerId="AD" clId="Web-{65AA41FC-A23A-B9E1-C865-02FA30A4CDED}" dt="2023-11-24T05:18:51.218" v="268"/>
          <ac:spMkLst>
            <pc:docMk/>
            <pc:sldMk cId="1328081222" sldId="258"/>
            <ac:spMk id="57" creationId="{6DF76418-7562-F0CA-A747-A5EEA4294F36}"/>
          </ac:spMkLst>
        </pc:spChg>
        <pc:grpChg chg="add del">
          <ac:chgData name="Abhishek Pola" userId="S::abhishek_pola@thbs.com::18cf2c4f-2c2e-40b3-9f06-bded9b56eaee" providerId="AD" clId="Web-{65AA41FC-A23A-B9E1-C865-02FA30A4CDED}" dt="2023-11-24T05:15:17.902" v="222"/>
          <ac:grpSpMkLst>
            <pc:docMk/>
            <pc:sldMk cId="1328081222" sldId="258"/>
            <ac:grpSpMk id="9" creationId="{166BF9EE-F7AC-4FA5-AC7E-001B3A642F75}"/>
          </ac:grpSpMkLst>
        </pc:grpChg>
        <pc:grpChg chg="add">
          <ac:chgData name="Abhishek Pola" userId="S::abhishek_pola@thbs.com::18cf2c4f-2c2e-40b3-9f06-bded9b56eaee" providerId="AD" clId="Web-{65AA41FC-A23A-B9E1-C865-02FA30A4CDED}" dt="2023-11-24T05:19:37.593" v="276"/>
          <ac:grpSpMkLst>
            <pc:docMk/>
            <pc:sldMk cId="1328081222" sldId="258"/>
            <ac:grpSpMk id="10" creationId="{183CFBA6-CE65-403A-9402-96B75FC89916}"/>
          </ac:grpSpMkLst>
        </pc:grpChg>
        <pc:grpChg chg="add del">
          <ac:chgData name="Abhishek Pola" userId="S::abhishek_pola@thbs.com::18cf2c4f-2c2e-40b3-9f06-bded9b56eaee" providerId="AD" clId="Web-{65AA41FC-A23A-B9E1-C865-02FA30A4CDED}" dt="2023-11-24T05:18:56.218" v="271"/>
          <ac:grpSpMkLst>
            <pc:docMk/>
            <pc:sldMk cId="1328081222" sldId="258"/>
            <ac:grpSpMk id="12" creationId="{183CFBA6-CE65-403A-9402-96B75FC89916}"/>
          </ac:grpSpMkLst>
        </pc:grpChg>
        <pc:grpChg chg="add del">
          <ac:chgData name="Abhishek Pola" userId="S::abhishek_pola@thbs.com::18cf2c4f-2c2e-40b3-9f06-bded9b56eaee" providerId="AD" clId="Web-{65AA41FC-A23A-B9E1-C865-02FA30A4CDED}" dt="2023-11-24T05:15:17.902" v="222"/>
          <ac:grpSpMkLst>
            <pc:docMk/>
            <pc:sldMk cId="1328081222" sldId="258"/>
            <ac:grpSpMk id="23" creationId="{E312DBA5-56D8-42B2-BA94-28168C2A6703}"/>
          </ac:grpSpMkLst>
        </pc:grpChg>
        <pc:grpChg chg="add">
          <ac:chgData name="Abhishek Pola" userId="S::abhishek_pola@thbs.com::18cf2c4f-2c2e-40b3-9f06-bded9b56eaee" providerId="AD" clId="Web-{65AA41FC-A23A-B9E1-C865-02FA30A4CDED}" dt="2023-11-24T05:19:37.593" v="276"/>
          <ac:grpSpMkLst>
            <pc:docMk/>
            <pc:sldMk cId="1328081222" sldId="258"/>
            <ac:grpSpMk id="25" creationId="{C1BC7BDB-967A-4559-AA14-041BCB872DFF}"/>
          </ac:grpSpMkLst>
        </pc:grpChg>
        <pc:grpChg chg="add del">
          <ac:chgData name="Abhishek Pola" userId="S::abhishek_pola@thbs.com::18cf2c4f-2c2e-40b3-9f06-bded9b56eaee" providerId="AD" clId="Web-{65AA41FC-A23A-B9E1-C865-02FA30A4CDED}" dt="2023-11-24T05:18:56.218" v="271"/>
          <ac:grpSpMkLst>
            <pc:docMk/>
            <pc:sldMk cId="1328081222" sldId="258"/>
            <ac:grpSpMk id="26" creationId="{C1BC7BDB-967A-4559-AA14-041BCB872DFF}"/>
          </ac:grpSpMkLst>
        </pc:grpChg>
        <pc:graphicFrameChg chg="add del">
          <ac:chgData name="Abhishek Pola" userId="S::abhishek_pola@thbs.com::18cf2c4f-2c2e-40b3-9f06-bded9b56eaee" providerId="AD" clId="Web-{65AA41FC-A23A-B9E1-C865-02FA30A4CDED}" dt="2023-11-24T05:18:56.218" v="271"/>
          <ac:graphicFrameMkLst>
            <pc:docMk/>
            <pc:sldMk cId="1328081222" sldId="258"/>
            <ac:graphicFrameMk id="8" creationId="{C15C5170-81F1-F6E4-1AFE-2A28D8BBDAA2}"/>
          </ac:graphicFrameMkLst>
        </pc:graphicFrameChg>
        <pc:graphicFrameChg chg="add mod">
          <ac:chgData name="Abhishek Pola" userId="S::abhishek_pola@thbs.com::18cf2c4f-2c2e-40b3-9f06-bded9b56eaee" providerId="AD" clId="Web-{65AA41FC-A23A-B9E1-C865-02FA30A4CDED}" dt="2023-11-24T05:20:40.907" v="291" actId="1076"/>
          <ac:graphicFrameMkLst>
            <pc:docMk/>
            <pc:sldMk cId="1328081222" sldId="258"/>
            <ac:graphicFrameMk id="54" creationId="{B6EAD856-FC2C-8F91-836F-DC00F609F9A3}"/>
          </ac:graphicFrameMkLst>
        </pc:graphicFrameChg>
        <pc:picChg chg="add del mod">
          <ac:chgData name="Abhishek Pola" userId="S::abhishek_pola@thbs.com::18cf2c4f-2c2e-40b3-9f06-bded9b56eaee" providerId="AD" clId="Web-{65AA41FC-A23A-B9E1-C865-02FA30A4CDED}" dt="2023-11-24T05:15:21.840" v="224"/>
          <ac:picMkLst>
            <pc:docMk/>
            <pc:sldMk cId="1328081222" sldId="258"/>
            <ac:picMk id="3" creationId="{2A5066CA-EEC0-8CA5-B5A1-10D5533B7A1B}"/>
          </ac:picMkLst>
        </pc:picChg>
      </pc:sldChg>
      <pc:sldChg chg="addSp delSp modSp">
        <pc:chgData name="Abhishek Pola" userId="S::abhishek_pola@thbs.com::18cf2c4f-2c2e-40b3-9f06-bded9b56eaee" providerId="AD" clId="Web-{65AA41FC-A23A-B9E1-C865-02FA30A4CDED}" dt="2023-11-24T05:17:14.419" v="249"/>
        <pc:sldMkLst>
          <pc:docMk/>
          <pc:sldMk cId="710478547" sldId="259"/>
        </pc:sldMkLst>
        <pc:spChg chg="del mod">
          <ac:chgData name="Abhishek Pola" userId="S::abhishek_pola@thbs.com::18cf2c4f-2c2e-40b3-9f06-bded9b56eaee" providerId="AD" clId="Web-{65AA41FC-A23A-B9E1-C865-02FA30A4CDED}" dt="2023-11-24T05:17:14.419" v="249"/>
          <ac:spMkLst>
            <pc:docMk/>
            <pc:sldMk cId="710478547" sldId="259"/>
            <ac:spMk id="4" creationId="{8E4FB8DF-82BD-471F-53B6-A0029C20A1F2}"/>
          </ac:spMkLst>
        </pc:spChg>
        <pc:spChg chg="add mod">
          <ac:chgData name="Abhishek Pola" userId="S::abhishek_pola@thbs.com::18cf2c4f-2c2e-40b3-9f06-bded9b56eaee" providerId="AD" clId="Web-{65AA41FC-A23A-B9E1-C865-02FA30A4CDED}" dt="2023-11-24T05:17:01.419" v="248" actId="14100"/>
          <ac:spMkLst>
            <pc:docMk/>
            <pc:sldMk cId="710478547" sldId="259"/>
            <ac:spMk id="5" creationId="{B2538D50-6CA5-D5B4-9E3E-58886AABD4A3}"/>
          </ac:spMkLst>
        </pc:spChg>
      </pc:sldChg>
      <pc:sldChg chg="modSp">
        <pc:chgData name="Abhishek Pola" userId="S::abhishek_pola@thbs.com::18cf2c4f-2c2e-40b3-9f06-bded9b56eaee" providerId="AD" clId="Web-{65AA41FC-A23A-B9E1-C865-02FA30A4CDED}" dt="2023-11-24T05:05:38.253" v="62" actId="20577"/>
        <pc:sldMkLst>
          <pc:docMk/>
          <pc:sldMk cId="4246869578" sldId="263"/>
        </pc:sldMkLst>
        <pc:spChg chg="mod">
          <ac:chgData name="Abhishek Pola" userId="S::abhishek_pola@thbs.com::18cf2c4f-2c2e-40b3-9f06-bded9b56eaee" providerId="AD" clId="Web-{65AA41FC-A23A-B9E1-C865-02FA30A4CDED}" dt="2023-11-24T05:01:09.280" v="6" actId="14100"/>
          <ac:spMkLst>
            <pc:docMk/>
            <pc:sldMk cId="4246869578" sldId="263"/>
            <ac:spMk id="2" creationId="{FDF55055-3806-5045-AC98-841984078048}"/>
          </ac:spMkLst>
        </pc:spChg>
        <pc:spChg chg="mod">
          <ac:chgData name="Abhishek Pola" userId="S::abhishek_pola@thbs.com::18cf2c4f-2c2e-40b3-9f06-bded9b56eaee" providerId="AD" clId="Web-{65AA41FC-A23A-B9E1-C865-02FA30A4CDED}" dt="2023-11-24T05:05:38.253" v="62" actId="20577"/>
          <ac:spMkLst>
            <pc:docMk/>
            <pc:sldMk cId="4246869578" sldId="263"/>
            <ac:spMk id="3" creationId="{956D18B6-9799-413A-32D7-4A8811F2AB27}"/>
          </ac:spMkLst>
        </pc:spChg>
      </pc:sldChg>
      <pc:sldChg chg="addSp delSp modSp">
        <pc:chgData name="Abhishek Pola" userId="S::abhishek_pola@thbs.com::18cf2c4f-2c2e-40b3-9f06-bded9b56eaee" providerId="AD" clId="Web-{65AA41FC-A23A-B9E1-C865-02FA30A4CDED}" dt="2023-11-24T05:12:51.009" v="214" actId="1076"/>
        <pc:sldMkLst>
          <pc:docMk/>
          <pc:sldMk cId="2289842962" sldId="266"/>
        </pc:sldMkLst>
        <pc:spChg chg="add del mod">
          <ac:chgData name="Abhishek Pola" userId="S::abhishek_pola@thbs.com::18cf2c4f-2c2e-40b3-9f06-bded9b56eaee" providerId="AD" clId="Web-{65AA41FC-A23A-B9E1-C865-02FA30A4CDED}" dt="2023-11-24T05:12:17.509" v="209" actId="20577"/>
          <ac:spMkLst>
            <pc:docMk/>
            <pc:sldMk cId="2289842962" sldId="266"/>
            <ac:spMk id="2" creationId="{865F6747-249F-7336-1EF6-81C3BA8A620D}"/>
          </ac:spMkLst>
        </pc:spChg>
        <pc:spChg chg="mod">
          <ac:chgData name="Abhishek Pola" userId="S::abhishek_pola@thbs.com::18cf2c4f-2c2e-40b3-9f06-bded9b56eaee" providerId="AD" clId="Web-{65AA41FC-A23A-B9E1-C865-02FA30A4CDED}" dt="2023-11-24T05:12:46.228" v="213" actId="1076"/>
          <ac:spMkLst>
            <pc:docMk/>
            <pc:sldMk cId="2289842962" sldId="266"/>
            <ac:spMk id="3" creationId="{188BFD29-F4D3-7A08-2323-8703DD6164C1}"/>
          </ac:spMkLst>
        </pc:spChg>
        <pc:spChg chg="add del mod">
          <ac:chgData name="Abhishek Pola" userId="S::abhishek_pola@thbs.com::18cf2c4f-2c2e-40b3-9f06-bded9b56eaee" providerId="AD" clId="Web-{65AA41FC-A23A-B9E1-C865-02FA30A4CDED}" dt="2023-11-24T05:12:14.759" v="208"/>
          <ac:spMkLst>
            <pc:docMk/>
            <pc:sldMk cId="2289842962" sldId="266"/>
            <ac:spMk id="5" creationId="{292786E3-63CE-E9D8-AC2D-CA736FD27448}"/>
          </ac:spMkLst>
        </pc:spChg>
        <pc:picChg chg="mod">
          <ac:chgData name="Abhishek Pola" userId="S::abhishek_pola@thbs.com::18cf2c4f-2c2e-40b3-9f06-bded9b56eaee" providerId="AD" clId="Web-{65AA41FC-A23A-B9E1-C865-02FA30A4CDED}" dt="2023-11-24T05:12:51.009" v="214" actId="1076"/>
          <ac:picMkLst>
            <pc:docMk/>
            <pc:sldMk cId="2289842962" sldId="266"/>
            <ac:picMk id="2050" creationId="{325A7788-ADAF-AF54-4A8B-755F1ADE0C7E}"/>
          </ac:picMkLst>
        </pc:picChg>
      </pc:sldChg>
      <pc:sldChg chg="addSp delSp modSp">
        <pc:chgData name="Abhishek Pola" userId="S::abhishek_pola@thbs.com::18cf2c4f-2c2e-40b3-9f06-bded9b56eaee" providerId="AD" clId="Web-{65AA41FC-A23A-B9E1-C865-02FA30A4CDED}" dt="2023-11-24T05:11:49.977" v="206" actId="20577"/>
        <pc:sldMkLst>
          <pc:docMk/>
          <pc:sldMk cId="2307267613" sldId="268"/>
        </pc:sldMkLst>
        <pc:spChg chg="mod">
          <ac:chgData name="Abhishek Pola" userId="S::abhishek_pola@thbs.com::18cf2c4f-2c2e-40b3-9f06-bded9b56eaee" providerId="AD" clId="Web-{65AA41FC-A23A-B9E1-C865-02FA30A4CDED}" dt="2023-11-24T05:05:44.690" v="63" actId="20577"/>
          <ac:spMkLst>
            <pc:docMk/>
            <pc:sldMk cId="2307267613" sldId="268"/>
            <ac:spMk id="3" creationId="{8DFC4784-F2CC-C2F4-3EB2-09D048C66CB0}"/>
          </ac:spMkLst>
        </pc:spChg>
        <pc:spChg chg="mod">
          <ac:chgData name="Abhishek Pola" userId="S::abhishek_pola@thbs.com::18cf2c4f-2c2e-40b3-9f06-bded9b56eaee" providerId="AD" clId="Web-{65AA41FC-A23A-B9E1-C865-02FA30A4CDED}" dt="2023-11-24T05:11:24.305" v="203" actId="20577"/>
          <ac:spMkLst>
            <pc:docMk/>
            <pc:sldMk cId="2307267613" sldId="268"/>
            <ac:spMk id="4" creationId="{E07808E1-ACF7-0606-C634-67426FEAF01D}"/>
          </ac:spMkLst>
        </pc:spChg>
        <pc:spChg chg="mod">
          <ac:chgData name="Abhishek Pola" userId="S::abhishek_pola@thbs.com::18cf2c4f-2c2e-40b3-9f06-bded9b56eaee" providerId="AD" clId="Web-{65AA41FC-A23A-B9E1-C865-02FA30A4CDED}" dt="2023-11-24T05:11:20.086" v="202"/>
          <ac:spMkLst>
            <pc:docMk/>
            <pc:sldMk cId="2307267613" sldId="268"/>
            <ac:spMk id="5" creationId="{149144F3-53D8-9AC5-43C0-D1989EEA6659}"/>
          </ac:spMkLst>
        </pc:spChg>
        <pc:spChg chg="mod">
          <ac:chgData name="Abhishek Pola" userId="S::abhishek_pola@thbs.com::18cf2c4f-2c2e-40b3-9f06-bded9b56eaee" providerId="AD" clId="Web-{65AA41FC-A23A-B9E1-C865-02FA30A4CDED}" dt="2023-11-24T05:11:49.977" v="206" actId="20577"/>
          <ac:spMkLst>
            <pc:docMk/>
            <pc:sldMk cId="2307267613" sldId="268"/>
            <ac:spMk id="6" creationId="{1128AF00-B2C0-5CE5-280E-5F6E4E8337B8}"/>
          </ac:spMkLst>
        </pc:spChg>
        <pc:spChg chg="add del mod">
          <ac:chgData name="Abhishek Pola" userId="S::abhishek_pola@thbs.com::18cf2c4f-2c2e-40b3-9f06-bded9b56eaee" providerId="AD" clId="Web-{65AA41FC-A23A-B9E1-C865-02FA30A4CDED}" dt="2023-11-24T05:11:09.539" v="200"/>
          <ac:spMkLst>
            <pc:docMk/>
            <pc:sldMk cId="2307267613" sldId="268"/>
            <ac:spMk id="7" creationId="{597DF81D-65F7-15AA-CE45-4510B4822ED7}"/>
          </ac:spMkLst>
        </pc:spChg>
        <pc:spChg chg="add mod">
          <ac:chgData name="Abhishek Pola" userId="S::abhishek_pola@thbs.com::18cf2c4f-2c2e-40b3-9f06-bded9b56eaee" providerId="AD" clId="Web-{65AA41FC-A23A-B9E1-C865-02FA30A4CDED}" dt="2023-11-24T05:10:59.664" v="198" actId="20577"/>
          <ac:spMkLst>
            <pc:docMk/>
            <pc:sldMk cId="2307267613" sldId="268"/>
            <ac:spMk id="9" creationId="{5610EA2E-6F46-D571-1272-8E71C97053F9}"/>
          </ac:spMkLst>
        </pc:spChg>
      </pc:sldChg>
      <pc:sldChg chg="addSp delSp modSp">
        <pc:chgData name="Abhishek Pola" userId="S::abhishek_pola@thbs.com::18cf2c4f-2c2e-40b3-9f06-bded9b56eaee" providerId="AD" clId="Web-{65AA41FC-A23A-B9E1-C865-02FA30A4CDED}" dt="2023-11-24T05:16:02.762" v="227"/>
        <pc:sldMkLst>
          <pc:docMk/>
          <pc:sldMk cId="1103020126" sldId="269"/>
        </pc:sldMkLst>
        <pc:spChg chg="mod">
          <ac:chgData name="Abhishek Pola" userId="S::abhishek_pola@thbs.com::18cf2c4f-2c2e-40b3-9f06-bded9b56eaee" providerId="AD" clId="Web-{65AA41FC-A23A-B9E1-C865-02FA30A4CDED}" dt="2023-11-24T05:00:43.030" v="1" actId="14100"/>
          <ac:spMkLst>
            <pc:docMk/>
            <pc:sldMk cId="1103020126" sldId="269"/>
            <ac:spMk id="2" creationId="{D0EBABB3-CA46-C924-B02F-6D699C88F061}"/>
          </ac:spMkLst>
        </pc:spChg>
        <pc:spChg chg="add del mod">
          <ac:chgData name="Abhishek Pola" userId="S::abhishek_pola@thbs.com::18cf2c4f-2c2e-40b3-9f06-bded9b56eaee" providerId="AD" clId="Web-{65AA41FC-A23A-B9E1-C865-02FA30A4CDED}" dt="2023-11-24T05:16:02.762" v="227"/>
          <ac:spMkLst>
            <pc:docMk/>
            <pc:sldMk cId="1103020126" sldId="269"/>
            <ac:spMk id="3" creationId="{E9B05B49-139F-58C4-3A7C-DBB675E1CC63}"/>
          </ac:spMkLst>
        </pc:spChg>
        <pc:spChg chg="add del mod">
          <ac:chgData name="Abhishek Pola" userId="S::abhishek_pola@thbs.com::18cf2c4f-2c2e-40b3-9f06-bded9b56eaee" providerId="AD" clId="Web-{65AA41FC-A23A-B9E1-C865-02FA30A4CDED}" dt="2023-11-24T05:16:02.762" v="227"/>
          <ac:spMkLst>
            <pc:docMk/>
            <pc:sldMk cId="1103020126" sldId="269"/>
            <ac:spMk id="5" creationId="{ACA2C15E-F9EE-F56F-CD32-DA8C3DE0334C}"/>
          </ac:spMkLst>
        </pc:spChg>
      </pc:sldChg>
    </pc:docChg>
  </pc:docChgLst>
  <pc:docChgLst>
    <pc:chgData name="Abhishek Pola" userId="S::abhishek_pola@thbs.com::18cf2c4f-2c2e-40b3-9f06-bded9b56eaee" providerId="AD" clId="Web-{5FF40A65-3D35-0A41-BDC4-5112BCD0D09C}"/>
    <pc:docChg chg="modSld">
      <pc:chgData name="Abhishek Pola" userId="S::abhishek_pola@thbs.com::18cf2c4f-2c2e-40b3-9f06-bded9b56eaee" providerId="AD" clId="Web-{5FF40A65-3D35-0A41-BDC4-5112BCD0D09C}" dt="2023-11-24T08:57:25.738" v="13" actId="20577"/>
      <pc:docMkLst>
        <pc:docMk/>
      </pc:docMkLst>
      <pc:sldChg chg="modSp">
        <pc:chgData name="Abhishek Pola" userId="S::abhishek_pola@thbs.com::18cf2c4f-2c2e-40b3-9f06-bded9b56eaee" providerId="AD" clId="Web-{5FF40A65-3D35-0A41-BDC4-5112BCD0D09C}" dt="2023-11-24T08:51:45.826" v="5" actId="1076"/>
        <pc:sldMkLst>
          <pc:docMk/>
          <pc:sldMk cId="1328081222" sldId="258"/>
        </pc:sldMkLst>
        <pc:graphicFrameChg chg="mod modGraphic">
          <ac:chgData name="Abhishek Pola" userId="S::abhishek_pola@thbs.com::18cf2c4f-2c2e-40b3-9f06-bded9b56eaee" providerId="AD" clId="Web-{5FF40A65-3D35-0A41-BDC4-5112BCD0D09C}" dt="2023-11-24T08:51:45.826" v="5" actId="1076"/>
          <ac:graphicFrameMkLst>
            <pc:docMk/>
            <pc:sldMk cId="1328081222" sldId="258"/>
            <ac:graphicFrameMk id="54" creationId="{B6EAD856-FC2C-8F91-836F-DC00F609F9A3}"/>
          </ac:graphicFrameMkLst>
        </pc:graphicFrameChg>
      </pc:sldChg>
      <pc:sldChg chg="modSp">
        <pc:chgData name="Abhishek Pola" userId="S::abhishek_pola@thbs.com::18cf2c4f-2c2e-40b3-9f06-bded9b56eaee" providerId="AD" clId="Web-{5FF40A65-3D35-0A41-BDC4-5112BCD0D09C}" dt="2023-11-24T08:57:25.738" v="13" actId="20577"/>
        <pc:sldMkLst>
          <pc:docMk/>
          <pc:sldMk cId="1103020126" sldId="269"/>
        </pc:sldMkLst>
        <pc:spChg chg="mod">
          <ac:chgData name="Abhishek Pola" userId="S::abhishek_pola@thbs.com::18cf2c4f-2c2e-40b3-9f06-bded9b56eaee" providerId="AD" clId="Web-{5FF40A65-3D35-0A41-BDC4-5112BCD0D09C}" dt="2023-11-24T08:57:25.738" v="13" actId="20577"/>
          <ac:spMkLst>
            <pc:docMk/>
            <pc:sldMk cId="1103020126" sldId="269"/>
            <ac:spMk id="3" creationId="{E9B05B49-139F-58C4-3A7C-DBB675E1CC63}"/>
          </ac:spMkLst>
        </pc:spChg>
      </pc:sldChg>
    </pc:docChg>
  </pc:docChgLst>
  <pc:docChgLst>
    <pc:chgData name="Abhishek Pola" userId="S::abhishek_pola@thbs.com::18cf2c4f-2c2e-40b3-9f06-bded9b56eaee" providerId="AD" clId="Web-{F3D21BC8-6D7A-04BC-8CD4-685758F058FA}"/>
    <pc:docChg chg="modSld">
      <pc:chgData name="Abhishek Pola" userId="S::abhishek_pola@thbs.com::18cf2c4f-2c2e-40b3-9f06-bded9b56eaee" providerId="AD" clId="Web-{F3D21BC8-6D7A-04BC-8CD4-685758F058FA}" dt="2023-11-24T04:32:24.165" v="1" actId="20577"/>
      <pc:docMkLst>
        <pc:docMk/>
      </pc:docMkLst>
      <pc:sldChg chg="modSp">
        <pc:chgData name="Abhishek Pola" userId="S::abhishek_pola@thbs.com::18cf2c4f-2c2e-40b3-9f06-bded9b56eaee" providerId="AD" clId="Web-{F3D21BC8-6D7A-04BC-8CD4-685758F058FA}" dt="2023-11-24T04:32:24.165" v="1" actId="20577"/>
        <pc:sldMkLst>
          <pc:docMk/>
          <pc:sldMk cId="4246869578" sldId="263"/>
        </pc:sldMkLst>
        <pc:spChg chg="mod">
          <ac:chgData name="Abhishek Pola" userId="S::abhishek_pola@thbs.com::18cf2c4f-2c2e-40b3-9f06-bded9b56eaee" providerId="AD" clId="Web-{F3D21BC8-6D7A-04BC-8CD4-685758F058FA}" dt="2023-11-24T04:32:24.165" v="1" actId="20577"/>
          <ac:spMkLst>
            <pc:docMk/>
            <pc:sldMk cId="4246869578" sldId="263"/>
            <ac:spMk id="3" creationId="{956D18B6-9799-413A-32D7-4A8811F2AB27}"/>
          </ac:spMkLst>
        </pc:spChg>
      </pc:sldChg>
    </pc:docChg>
  </pc:docChgLst>
  <pc:docChgLst>
    <pc:chgData name="Sravya  Pothuraju" userId="S::sravya_pothuraju@thbs.com::5ba3aa8e-8803-4c3a-a73d-f8efebb19961" providerId="AD" clId="Web-{B07E1E05-080F-414B-9647-7562D8C2F32F}"/>
    <pc:docChg chg="addSld delSld modSld">
      <pc:chgData name="Sravya  Pothuraju" userId="S::sravya_pothuraju@thbs.com::5ba3aa8e-8803-4c3a-a73d-f8efebb19961" providerId="AD" clId="Web-{B07E1E05-080F-414B-9647-7562D8C2F32F}" dt="2023-11-24T04:26:40.495" v="78" actId="20577"/>
      <pc:docMkLst>
        <pc:docMk/>
      </pc:docMkLst>
      <pc:sldChg chg="modSp">
        <pc:chgData name="Sravya  Pothuraju" userId="S::sravya_pothuraju@thbs.com::5ba3aa8e-8803-4c3a-a73d-f8efebb19961" providerId="AD" clId="Web-{B07E1E05-080F-414B-9647-7562D8C2F32F}" dt="2023-11-24T04:26:40.495" v="78" actId="20577"/>
        <pc:sldMkLst>
          <pc:docMk/>
          <pc:sldMk cId="1328081222" sldId="258"/>
        </pc:sldMkLst>
        <pc:spChg chg="mod">
          <ac:chgData name="Sravya  Pothuraju" userId="S::sravya_pothuraju@thbs.com::5ba3aa8e-8803-4c3a-a73d-f8efebb19961" providerId="AD" clId="Web-{B07E1E05-080F-414B-9647-7562D8C2F32F}" dt="2023-11-24T04:26:40.495" v="78" actId="20577"/>
          <ac:spMkLst>
            <pc:docMk/>
            <pc:sldMk cId="1328081222" sldId="258"/>
            <ac:spMk id="2" creationId="{5E065D0E-669D-33B2-0A4B-3BAC5E9D8B9F}"/>
          </ac:spMkLst>
        </pc:spChg>
      </pc:sldChg>
      <pc:sldChg chg="modSp">
        <pc:chgData name="Sravya  Pothuraju" userId="S::sravya_pothuraju@thbs.com::5ba3aa8e-8803-4c3a-a73d-f8efebb19961" providerId="AD" clId="Web-{B07E1E05-080F-414B-9647-7562D8C2F32F}" dt="2023-11-24T04:26:17.198" v="65" actId="20577"/>
        <pc:sldMkLst>
          <pc:docMk/>
          <pc:sldMk cId="710478547" sldId="259"/>
        </pc:sldMkLst>
        <pc:spChg chg="mod">
          <ac:chgData name="Sravya  Pothuraju" userId="S::sravya_pothuraju@thbs.com::5ba3aa8e-8803-4c3a-a73d-f8efebb19961" providerId="AD" clId="Web-{B07E1E05-080F-414B-9647-7562D8C2F32F}" dt="2023-11-24T04:26:17.198" v="65" actId="20577"/>
          <ac:spMkLst>
            <pc:docMk/>
            <pc:sldMk cId="710478547" sldId="259"/>
            <ac:spMk id="2" creationId="{191D7724-BDA1-0309-47E7-01947A4D16CE}"/>
          </ac:spMkLst>
        </pc:spChg>
      </pc:sldChg>
      <pc:sldChg chg="modSp">
        <pc:chgData name="Sravya  Pothuraju" userId="S::sravya_pothuraju@thbs.com::5ba3aa8e-8803-4c3a-a73d-f8efebb19961" providerId="AD" clId="Web-{B07E1E05-080F-414B-9647-7562D8C2F32F}" dt="2023-11-24T04:26:06.948" v="50" actId="20577"/>
        <pc:sldMkLst>
          <pc:docMk/>
          <pc:sldMk cId="4193345922" sldId="261"/>
        </pc:sldMkLst>
        <pc:spChg chg="mod">
          <ac:chgData name="Sravya  Pothuraju" userId="S::sravya_pothuraju@thbs.com::5ba3aa8e-8803-4c3a-a73d-f8efebb19961" providerId="AD" clId="Web-{B07E1E05-080F-414B-9647-7562D8C2F32F}" dt="2023-11-24T04:26:06.948" v="50" actId="20577"/>
          <ac:spMkLst>
            <pc:docMk/>
            <pc:sldMk cId="4193345922" sldId="261"/>
            <ac:spMk id="2" creationId="{DD1CFB84-11F4-8939-7E14-B2B558ED5F3C}"/>
          </ac:spMkLst>
        </pc:spChg>
      </pc:sldChg>
      <pc:sldChg chg="modSp">
        <pc:chgData name="Sravya  Pothuraju" userId="S::sravya_pothuraju@thbs.com::5ba3aa8e-8803-4c3a-a73d-f8efebb19961" providerId="AD" clId="Web-{B07E1E05-080F-414B-9647-7562D8C2F32F}" dt="2023-11-24T04:25:40.775" v="37" actId="20577"/>
        <pc:sldMkLst>
          <pc:docMk/>
          <pc:sldMk cId="4246869578" sldId="263"/>
        </pc:sldMkLst>
        <pc:spChg chg="mod">
          <ac:chgData name="Sravya  Pothuraju" userId="S::sravya_pothuraju@thbs.com::5ba3aa8e-8803-4c3a-a73d-f8efebb19961" providerId="AD" clId="Web-{B07E1E05-080F-414B-9647-7562D8C2F32F}" dt="2023-11-24T04:25:40.775" v="37" actId="20577"/>
          <ac:spMkLst>
            <pc:docMk/>
            <pc:sldMk cId="4246869578" sldId="263"/>
            <ac:spMk id="2" creationId="{FDF55055-3806-5045-AC98-841984078048}"/>
          </ac:spMkLst>
        </pc:spChg>
      </pc:sldChg>
      <pc:sldChg chg="modSp">
        <pc:chgData name="Sravya  Pothuraju" userId="S::sravya_pothuraju@thbs.com::5ba3aa8e-8803-4c3a-a73d-f8efebb19961" providerId="AD" clId="Web-{B07E1E05-080F-414B-9647-7562D8C2F32F}" dt="2023-11-24T04:25:20.025" v="24" actId="20577"/>
        <pc:sldMkLst>
          <pc:docMk/>
          <pc:sldMk cId="2307267613" sldId="268"/>
        </pc:sldMkLst>
        <pc:spChg chg="mod">
          <ac:chgData name="Sravya  Pothuraju" userId="S::sravya_pothuraju@thbs.com::5ba3aa8e-8803-4c3a-a73d-f8efebb19961" providerId="AD" clId="Web-{B07E1E05-080F-414B-9647-7562D8C2F32F}" dt="2023-11-24T04:25:20.025" v="24" actId="20577"/>
          <ac:spMkLst>
            <pc:docMk/>
            <pc:sldMk cId="2307267613" sldId="268"/>
            <ac:spMk id="2" creationId="{B5FE73E4-94A9-D146-1826-DF61D7D7EF5C}"/>
          </ac:spMkLst>
        </pc:spChg>
        <pc:spChg chg="mod">
          <ac:chgData name="Sravya  Pothuraju" userId="S::sravya_pothuraju@thbs.com::5ba3aa8e-8803-4c3a-a73d-f8efebb19961" providerId="AD" clId="Web-{B07E1E05-080F-414B-9647-7562D8C2F32F}" dt="2023-11-24T04:25:11.416" v="19" actId="20577"/>
          <ac:spMkLst>
            <pc:docMk/>
            <pc:sldMk cId="2307267613" sldId="268"/>
            <ac:spMk id="6" creationId="{1128AF00-B2C0-5CE5-280E-5F6E4E8337B8}"/>
          </ac:spMkLst>
        </pc:spChg>
      </pc:sldChg>
      <pc:sldChg chg="modSp">
        <pc:chgData name="Sravya  Pothuraju" userId="S::sravya_pothuraju@thbs.com::5ba3aa8e-8803-4c3a-a73d-f8efebb19961" providerId="AD" clId="Web-{B07E1E05-080F-414B-9647-7562D8C2F32F}" dt="2023-11-24T04:25:49.088" v="43" actId="20577"/>
        <pc:sldMkLst>
          <pc:docMk/>
          <pc:sldMk cId="1103020126" sldId="269"/>
        </pc:sldMkLst>
        <pc:spChg chg="mod">
          <ac:chgData name="Sravya  Pothuraju" userId="S::sravya_pothuraju@thbs.com::5ba3aa8e-8803-4c3a-a73d-f8efebb19961" providerId="AD" clId="Web-{B07E1E05-080F-414B-9647-7562D8C2F32F}" dt="2023-11-24T04:25:49.088" v="43" actId="20577"/>
          <ac:spMkLst>
            <pc:docMk/>
            <pc:sldMk cId="1103020126" sldId="269"/>
            <ac:spMk id="2" creationId="{D0EBABB3-CA46-C924-B02F-6D699C88F061}"/>
          </ac:spMkLst>
        </pc:spChg>
      </pc:sldChg>
      <pc:sldChg chg="addSp delSp modSp add del">
        <pc:chgData name="Sravya  Pothuraju" userId="S::sravya_pothuraju@thbs.com::5ba3aa8e-8803-4c3a-a73d-f8efebb19961" providerId="AD" clId="Web-{B07E1E05-080F-414B-9647-7562D8C2F32F}" dt="2023-11-24T04:24:04.962" v="12"/>
        <pc:sldMkLst>
          <pc:docMk/>
          <pc:sldMk cId="2549585648" sldId="271"/>
        </pc:sldMkLst>
        <pc:spChg chg="del">
          <ac:chgData name="Sravya  Pothuraju" userId="S::sravya_pothuraju@thbs.com::5ba3aa8e-8803-4c3a-a73d-f8efebb19961" providerId="AD" clId="Web-{B07E1E05-080F-414B-9647-7562D8C2F32F}" dt="2023-11-24T04:22:13.195" v="3"/>
          <ac:spMkLst>
            <pc:docMk/>
            <pc:sldMk cId="2549585648" sldId="271"/>
            <ac:spMk id="2" creationId="{07FB0359-8ADC-43CA-8A24-76324A9976D1}"/>
          </ac:spMkLst>
        </pc:spChg>
        <pc:spChg chg="add mod">
          <ac:chgData name="Sravya  Pothuraju" userId="S::sravya_pothuraju@thbs.com::5ba3aa8e-8803-4c3a-a73d-f8efebb19961" providerId="AD" clId="Web-{B07E1E05-080F-414B-9647-7562D8C2F32F}" dt="2023-11-24T04:22:52.836" v="9" actId="20577"/>
          <ac:spMkLst>
            <pc:docMk/>
            <pc:sldMk cId="2549585648" sldId="271"/>
            <ac:spMk id="3" creationId="{FC75955C-2E20-3A3B-DBFA-EDB5564F6A87}"/>
          </ac:spMkLst>
        </pc:spChg>
      </pc:sldChg>
    </pc:docChg>
  </pc:docChgLst>
  <pc:docChgLst>
    <pc:chgData name="Sravya  Pothuraju" userId="S::sravya_pothuraju@thbs.com::5ba3aa8e-8803-4c3a-a73d-f8efebb19961" providerId="AD" clId="Web-{EC374CF1-1E3F-4AD4-B534-821CFA53C29D}"/>
    <pc:docChg chg="modSld">
      <pc:chgData name="Sravya  Pothuraju" userId="S::sravya_pothuraju@thbs.com::5ba3aa8e-8803-4c3a-a73d-f8efebb19961" providerId="AD" clId="Web-{EC374CF1-1E3F-4AD4-B534-821CFA53C29D}" dt="2023-11-24T09:19:21.441" v="453" actId="20577"/>
      <pc:docMkLst>
        <pc:docMk/>
      </pc:docMkLst>
      <pc:sldChg chg="modSp">
        <pc:chgData name="Sravya  Pothuraju" userId="S::sravya_pothuraju@thbs.com::5ba3aa8e-8803-4c3a-a73d-f8efebb19961" providerId="AD" clId="Web-{EC374CF1-1E3F-4AD4-B534-821CFA53C29D}" dt="2023-11-24T09:19:21.441" v="453" actId="20577"/>
        <pc:sldMkLst>
          <pc:docMk/>
          <pc:sldMk cId="1103020126" sldId="269"/>
        </pc:sldMkLst>
        <pc:spChg chg="mod">
          <ac:chgData name="Sravya  Pothuraju" userId="S::sravya_pothuraju@thbs.com::5ba3aa8e-8803-4c3a-a73d-f8efebb19961" providerId="AD" clId="Web-{EC374CF1-1E3F-4AD4-B534-821CFA53C29D}" dt="2023-11-24T09:19:21.441" v="453" actId="20577"/>
          <ac:spMkLst>
            <pc:docMk/>
            <pc:sldMk cId="1103020126" sldId="269"/>
            <ac:spMk id="3" creationId="{E9B05B49-139F-58C4-3A7C-DBB675E1CC63}"/>
          </ac:spMkLst>
        </pc:spChg>
      </pc:sldChg>
    </pc:docChg>
  </pc:docChgLst>
  <pc:docChgLst>
    <pc:chgData name="Abhishek Pola" userId="S::abhishek_pola@thbs.com::18cf2c4f-2c2e-40b3-9f06-bded9b56eaee" providerId="AD" clId="Web-{9E882823-3352-EF63-DAD1-304033226A22}"/>
    <pc:docChg chg="modSld">
      <pc:chgData name="Abhishek Pola" userId="S::abhishek_pola@thbs.com::18cf2c4f-2c2e-40b3-9f06-bded9b56eaee" providerId="AD" clId="Web-{9E882823-3352-EF63-DAD1-304033226A22}" dt="2023-11-24T09:47:20.338" v="17" actId="20577"/>
      <pc:docMkLst>
        <pc:docMk/>
      </pc:docMkLst>
      <pc:sldChg chg="modSp">
        <pc:chgData name="Abhishek Pola" userId="S::abhishek_pola@thbs.com::18cf2c4f-2c2e-40b3-9f06-bded9b56eaee" providerId="AD" clId="Web-{9E882823-3352-EF63-DAD1-304033226A22}" dt="2023-11-24T09:47:20.338" v="17" actId="20577"/>
        <pc:sldMkLst>
          <pc:docMk/>
          <pc:sldMk cId="1103020126" sldId="269"/>
        </pc:sldMkLst>
        <pc:spChg chg="mod">
          <ac:chgData name="Abhishek Pola" userId="S::abhishek_pola@thbs.com::18cf2c4f-2c2e-40b3-9f06-bded9b56eaee" providerId="AD" clId="Web-{9E882823-3352-EF63-DAD1-304033226A22}" dt="2023-11-24T09:47:20.338" v="17" actId="20577"/>
          <ac:spMkLst>
            <pc:docMk/>
            <pc:sldMk cId="1103020126" sldId="269"/>
            <ac:spMk id="3" creationId="{E9B05B49-139F-58C4-3A7C-DBB675E1CC63}"/>
          </ac:spMkLst>
        </pc:spChg>
      </pc:sldChg>
    </pc:docChg>
  </pc:docChgLst>
  <pc:docChgLst>
    <pc:chgData name="Sravya  Pothuraju" userId="S::sravya_pothuraju@thbs.com::5ba3aa8e-8803-4c3a-a73d-f8efebb19961" providerId="AD" clId="Web-{A9B90AA7-1BF9-43FF-8BAC-41C9AE5305C6}"/>
    <pc:docChg chg="modSld">
      <pc:chgData name="Sravya  Pothuraju" userId="S::sravya_pothuraju@thbs.com::5ba3aa8e-8803-4c3a-a73d-f8efebb19961" providerId="AD" clId="Web-{A9B90AA7-1BF9-43FF-8BAC-41C9AE5305C6}" dt="2023-11-24T04:12:52.520" v="19" actId="1076"/>
      <pc:docMkLst>
        <pc:docMk/>
      </pc:docMkLst>
      <pc:sldChg chg="addSp delSp modSp mod setBg">
        <pc:chgData name="Sravya  Pothuraju" userId="S::sravya_pothuraju@thbs.com::5ba3aa8e-8803-4c3a-a73d-f8efebb19961" providerId="AD" clId="Web-{A9B90AA7-1BF9-43FF-8BAC-41C9AE5305C6}" dt="2023-11-24T04:12:52.520" v="19" actId="1076"/>
        <pc:sldMkLst>
          <pc:docMk/>
          <pc:sldMk cId="524566836" sldId="267"/>
        </pc:sldMkLst>
        <pc:spChg chg="del mod">
          <ac:chgData name="Sravya  Pothuraju" userId="S::sravya_pothuraju@thbs.com::5ba3aa8e-8803-4c3a-a73d-f8efebb19961" providerId="AD" clId="Web-{A9B90AA7-1BF9-43FF-8BAC-41C9AE5305C6}" dt="2023-11-24T04:10:03.972" v="5"/>
          <ac:spMkLst>
            <pc:docMk/>
            <pc:sldMk cId="524566836" sldId="267"/>
            <ac:spMk id="3" creationId="{685B2CD5-9D2B-7122-230A-2C40E6C3ABC2}"/>
          </ac:spMkLst>
        </pc:spChg>
        <pc:spChg chg="add del">
          <ac:chgData name="Sravya  Pothuraju" userId="S::sravya_pothuraju@thbs.com::5ba3aa8e-8803-4c3a-a73d-f8efebb19961" providerId="AD" clId="Web-{A9B90AA7-1BF9-43FF-8BAC-41C9AE5305C6}" dt="2023-11-24T04:10:18.097" v="10"/>
          <ac:spMkLst>
            <pc:docMk/>
            <pc:sldMk cId="524566836" sldId="267"/>
            <ac:spMk id="7" creationId="{34699877-13E3-4FC1-B91B-2A8A8FA76866}"/>
          </ac:spMkLst>
        </pc:spChg>
        <pc:spChg chg="add del">
          <ac:chgData name="Sravya  Pothuraju" userId="S::sravya_pothuraju@thbs.com::5ba3aa8e-8803-4c3a-a73d-f8efebb19961" providerId="AD" clId="Web-{A9B90AA7-1BF9-43FF-8BAC-41C9AE5305C6}" dt="2023-11-24T04:10:18.097" v="10"/>
          <ac:spMkLst>
            <pc:docMk/>
            <pc:sldMk cId="524566836" sldId="267"/>
            <ac:spMk id="9" creationId="{BC4CB122-E2DC-4CA5-8B6F-B49249C78D22}"/>
          </ac:spMkLst>
        </pc:spChg>
        <pc:spChg chg="add del">
          <ac:chgData name="Sravya  Pothuraju" userId="S::sravya_pothuraju@thbs.com::5ba3aa8e-8803-4c3a-a73d-f8efebb19961" providerId="AD" clId="Web-{A9B90AA7-1BF9-43FF-8BAC-41C9AE5305C6}" dt="2023-11-24T04:10:18.097" v="10"/>
          <ac:spMkLst>
            <pc:docMk/>
            <pc:sldMk cId="524566836" sldId="267"/>
            <ac:spMk id="11" creationId="{7AB22E03-3087-4988-9DB5-572918FB9531}"/>
          </ac:spMkLst>
        </pc:spChg>
        <pc:spChg chg="add del">
          <ac:chgData name="Sravya  Pothuraju" userId="S::sravya_pothuraju@thbs.com::5ba3aa8e-8803-4c3a-a73d-f8efebb19961" providerId="AD" clId="Web-{A9B90AA7-1BF9-43FF-8BAC-41C9AE5305C6}" dt="2023-11-24T04:10:18.097" v="10"/>
          <ac:spMkLst>
            <pc:docMk/>
            <pc:sldMk cId="524566836" sldId="267"/>
            <ac:spMk id="13" creationId="{4B2A5927-4A36-47DC-BF12-54A96B456DB4}"/>
          </ac:spMkLst>
        </pc:spChg>
        <pc:spChg chg="add">
          <ac:chgData name="Sravya  Pothuraju" userId="S::sravya_pothuraju@thbs.com::5ba3aa8e-8803-4c3a-a73d-f8efebb19961" providerId="AD" clId="Web-{A9B90AA7-1BF9-43FF-8BAC-41C9AE5305C6}" dt="2023-11-24T04:10:18.097" v="11"/>
          <ac:spMkLst>
            <pc:docMk/>
            <pc:sldMk cId="524566836" sldId="267"/>
            <ac:spMk id="15" creationId="{7E1C44A2-4B37-4B14-B90B-368A88D05E69}"/>
          </ac:spMkLst>
        </pc:spChg>
        <pc:picChg chg="add del mod">
          <ac:chgData name="Sravya  Pothuraju" userId="S::sravya_pothuraju@thbs.com::5ba3aa8e-8803-4c3a-a73d-f8efebb19961" providerId="AD" clId="Web-{A9B90AA7-1BF9-43FF-8BAC-41C9AE5305C6}" dt="2023-11-24T04:11:13.769" v="12"/>
          <ac:picMkLst>
            <pc:docMk/>
            <pc:sldMk cId="524566836" sldId="267"/>
            <ac:picMk id="2" creationId="{EC7C4807-C4D2-95A1-214D-10B8166FE9B1}"/>
          </ac:picMkLst>
        </pc:picChg>
        <pc:picChg chg="add mod">
          <ac:chgData name="Sravya  Pothuraju" userId="S::sravya_pothuraju@thbs.com::5ba3aa8e-8803-4c3a-a73d-f8efebb19961" providerId="AD" clId="Web-{A9B90AA7-1BF9-43FF-8BAC-41C9AE5305C6}" dt="2023-11-24T04:12:52.520" v="19" actId="1076"/>
          <ac:picMkLst>
            <pc:docMk/>
            <pc:sldMk cId="524566836" sldId="267"/>
            <ac:picMk id="4" creationId="{5A886B48-692E-402B-077E-CB7F1FA9A578}"/>
          </ac:picMkLst>
        </pc:picChg>
      </pc:sldChg>
    </pc:docChg>
  </pc:docChgLst>
  <pc:docChgLst>
    <pc:chgData name="Sravya  Pothuraju" userId="S::sravya_pothuraju@thbs.com::5ba3aa8e-8803-4c3a-a73d-f8efebb19961" providerId="AD" clId="Web-{110D390A-9666-420C-AAB5-9C9B2BC08AE4}"/>
    <pc:docChg chg="delSld modSld">
      <pc:chgData name="Sravya  Pothuraju" userId="S::sravya_pothuraju@thbs.com::5ba3aa8e-8803-4c3a-a73d-f8efebb19961" providerId="AD" clId="Web-{110D390A-9666-420C-AAB5-9C9B2BC08AE4}" dt="2023-11-24T06:41:31.070" v="7"/>
      <pc:docMkLst>
        <pc:docMk/>
      </pc:docMkLst>
      <pc:sldChg chg="addSp delSp modSp">
        <pc:chgData name="Sravya  Pothuraju" userId="S::sravya_pothuraju@thbs.com::5ba3aa8e-8803-4c3a-a73d-f8efebb19961" providerId="AD" clId="Web-{110D390A-9666-420C-AAB5-9C9B2BC08AE4}" dt="2023-11-24T06:41:31.070" v="7"/>
        <pc:sldMkLst>
          <pc:docMk/>
          <pc:sldMk cId="2289842962" sldId="266"/>
        </pc:sldMkLst>
        <pc:picChg chg="add del mod">
          <ac:chgData name="Sravya  Pothuraju" userId="S::sravya_pothuraju@thbs.com::5ba3aa8e-8803-4c3a-a73d-f8efebb19961" providerId="AD" clId="Web-{110D390A-9666-420C-AAB5-9C9B2BC08AE4}" dt="2023-11-24T06:41:13.632" v="3"/>
          <ac:picMkLst>
            <pc:docMk/>
            <pc:sldMk cId="2289842962" sldId="266"/>
            <ac:picMk id="4" creationId="{A4E022A5-CA37-FBD0-27F5-811000373CD2}"/>
          </ac:picMkLst>
        </pc:picChg>
        <pc:picChg chg="add del mod">
          <ac:chgData name="Sravya  Pothuraju" userId="S::sravya_pothuraju@thbs.com::5ba3aa8e-8803-4c3a-a73d-f8efebb19961" providerId="AD" clId="Web-{110D390A-9666-420C-AAB5-9C9B2BC08AE4}" dt="2023-11-24T06:41:31.070" v="7"/>
          <ac:picMkLst>
            <pc:docMk/>
            <pc:sldMk cId="2289842962" sldId="266"/>
            <ac:picMk id="5" creationId="{46FD2D6D-7599-2721-34A3-D314869A0443}"/>
          </ac:picMkLst>
        </pc:picChg>
      </pc:sldChg>
      <pc:sldChg chg="del">
        <pc:chgData name="Sravya  Pothuraju" userId="S::sravya_pothuraju@thbs.com::5ba3aa8e-8803-4c3a-a73d-f8efebb19961" providerId="AD" clId="Web-{110D390A-9666-420C-AAB5-9C9B2BC08AE4}" dt="2023-11-24T06:40:33.866" v="0"/>
        <pc:sldMkLst>
          <pc:docMk/>
          <pc:sldMk cId="103126510" sldId="272"/>
        </pc:sldMkLst>
      </pc:sldChg>
    </pc:docChg>
  </pc:docChgLst>
  <pc:docChgLst>
    <pc:chgData name="Sravya  Pothuraju" userId="S::sravya_pothuraju@thbs.com::5ba3aa8e-8803-4c3a-a73d-f8efebb19961" providerId="AD" clId="Web-{68D91369-9199-4FFF-9C42-6301FA9B300A}"/>
    <pc:docChg chg="addSld delSld modSld">
      <pc:chgData name="Sravya  Pothuraju" userId="S::sravya_pothuraju@thbs.com::5ba3aa8e-8803-4c3a-a73d-f8efebb19961" providerId="AD" clId="Web-{68D91369-9199-4FFF-9C42-6301FA9B300A}" dt="2023-11-24T06:32:01.686" v="33"/>
      <pc:docMkLst>
        <pc:docMk/>
      </pc:docMkLst>
      <pc:sldChg chg="del">
        <pc:chgData name="Sravya  Pothuraju" userId="S::sravya_pothuraju@thbs.com::5ba3aa8e-8803-4c3a-a73d-f8efebb19961" providerId="AD" clId="Web-{68D91369-9199-4FFF-9C42-6301FA9B300A}" dt="2023-11-24T06:30:06.465" v="21"/>
        <pc:sldMkLst>
          <pc:docMk/>
          <pc:sldMk cId="524566836" sldId="267"/>
        </pc:sldMkLst>
      </pc:sldChg>
      <pc:sldChg chg="addSp modSp new">
        <pc:chgData name="Sravya  Pothuraju" userId="S::sravya_pothuraju@thbs.com::5ba3aa8e-8803-4c3a-a73d-f8efebb19961" providerId="AD" clId="Web-{68D91369-9199-4FFF-9C42-6301FA9B300A}" dt="2023-11-24T06:30:02.308" v="20" actId="1076"/>
        <pc:sldMkLst>
          <pc:docMk/>
          <pc:sldMk cId="3104455596" sldId="271"/>
        </pc:sldMkLst>
        <pc:spChg chg="add mod">
          <ac:chgData name="Sravya  Pothuraju" userId="S::sravya_pothuraju@thbs.com::5ba3aa8e-8803-4c3a-a73d-f8efebb19961" providerId="AD" clId="Web-{68D91369-9199-4FFF-9C42-6301FA9B300A}" dt="2023-11-24T06:30:02.308" v="20" actId="1076"/>
          <ac:spMkLst>
            <pc:docMk/>
            <pc:sldMk cId="3104455596" sldId="271"/>
            <ac:spMk id="2" creationId="{A109D9D8-2053-D648-662A-384C0E24066C}"/>
          </ac:spMkLst>
        </pc:spChg>
      </pc:sldChg>
      <pc:sldChg chg="addSp delSp modSp new mod setBg">
        <pc:chgData name="Sravya  Pothuraju" userId="S::sravya_pothuraju@thbs.com::5ba3aa8e-8803-4c3a-a73d-f8efebb19961" providerId="AD" clId="Web-{68D91369-9199-4FFF-9C42-6301FA9B300A}" dt="2023-11-24T06:32:01.686" v="33"/>
        <pc:sldMkLst>
          <pc:docMk/>
          <pc:sldMk cId="103126510" sldId="272"/>
        </pc:sldMkLst>
        <pc:spChg chg="add del">
          <ac:chgData name="Sravya  Pothuraju" userId="S::sravya_pothuraju@thbs.com::5ba3aa8e-8803-4c3a-a73d-f8efebb19961" providerId="AD" clId="Web-{68D91369-9199-4FFF-9C42-6301FA9B300A}" dt="2023-11-24T06:31:53.701" v="32"/>
          <ac:spMkLst>
            <pc:docMk/>
            <pc:sldMk cId="103126510" sldId="272"/>
            <ac:spMk id="7" creationId="{7E1C44A2-4B37-4B14-B90B-368A88D05E69}"/>
          </ac:spMkLst>
        </pc:spChg>
        <pc:spChg chg="add del">
          <ac:chgData name="Sravya  Pothuraju" userId="S::sravya_pothuraju@thbs.com::5ba3aa8e-8803-4c3a-a73d-f8efebb19961" providerId="AD" clId="Web-{68D91369-9199-4FFF-9C42-6301FA9B300A}" dt="2023-11-24T06:31:51.311" v="29"/>
          <ac:spMkLst>
            <pc:docMk/>
            <pc:sldMk cId="103126510" sldId="272"/>
            <ac:spMk id="12" creationId="{7E1C44A2-4B37-4B14-B90B-368A88D05E69}"/>
          </ac:spMkLst>
        </pc:spChg>
        <pc:spChg chg="add del">
          <ac:chgData name="Sravya  Pothuraju" userId="S::sravya_pothuraju@thbs.com::5ba3aa8e-8803-4c3a-a73d-f8efebb19961" providerId="AD" clId="Web-{68D91369-9199-4FFF-9C42-6301FA9B300A}" dt="2023-11-24T06:31:53.701" v="31"/>
          <ac:spMkLst>
            <pc:docMk/>
            <pc:sldMk cId="103126510" sldId="272"/>
            <ac:spMk id="14" creationId="{A2F47212-081A-4E41-8623-C5BD41ADDCA9}"/>
          </ac:spMkLst>
        </pc:spChg>
        <pc:spChg chg="add del">
          <ac:chgData name="Sravya  Pothuraju" userId="S::sravya_pothuraju@thbs.com::5ba3aa8e-8803-4c3a-a73d-f8efebb19961" providerId="AD" clId="Web-{68D91369-9199-4FFF-9C42-6301FA9B300A}" dt="2023-11-24T06:31:53.701" v="31"/>
          <ac:spMkLst>
            <pc:docMk/>
            <pc:sldMk cId="103126510" sldId="272"/>
            <ac:spMk id="15" creationId="{54EEEBD9-D37D-42B9-BE64-2C102B1D6E09}"/>
          </ac:spMkLst>
        </pc:spChg>
        <pc:spChg chg="add">
          <ac:chgData name="Sravya  Pothuraju" userId="S::sravya_pothuraju@thbs.com::5ba3aa8e-8803-4c3a-a73d-f8efebb19961" providerId="AD" clId="Web-{68D91369-9199-4FFF-9C42-6301FA9B300A}" dt="2023-11-24T06:31:53.701" v="32"/>
          <ac:spMkLst>
            <pc:docMk/>
            <pc:sldMk cId="103126510" sldId="272"/>
            <ac:spMk id="17" creationId="{7E1C44A2-4B37-4B14-B90B-368A88D05E69}"/>
          </ac:spMkLst>
        </pc:spChg>
        <pc:picChg chg="add del mod">
          <ac:chgData name="Sravya  Pothuraju" userId="S::sravya_pothuraju@thbs.com::5ba3aa8e-8803-4c3a-a73d-f8efebb19961" providerId="AD" clId="Web-{68D91369-9199-4FFF-9C42-6301FA9B300A}" dt="2023-11-24T06:32:01.686" v="33"/>
          <ac:picMkLst>
            <pc:docMk/>
            <pc:sldMk cId="103126510" sldId="272"/>
            <ac:picMk id="2" creationId="{828D2284-EB30-E921-B756-6B7BBC603B71}"/>
          </ac:picMkLst>
        </pc:picChg>
      </pc:sldChg>
    </pc:docChg>
  </pc:docChgLst>
  <pc:docChgLst>
    <pc:chgData name="Sravya  Pothuraju" userId="S::sravya_pothuraju@thbs.com::5ba3aa8e-8803-4c3a-a73d-f8efebb19961" providerId="AD" clId="Web-{64501984-7CB3-4139-BBDC-2B28E2C016C4}"/>
    <pc:docChg chg="addSld modSld">
      <pc:chgData name="Sravya  Pothuraju" userId="S::sravya_pothuraju@thbs.com::5ba3aa8e-8803-4c3a-a73d-f8efebb19961" providerId="AD" clId="Web-{64501984-7CB3-4139-BBDC-2B28E2C016C4}" dt="2023-11-23T10:10:17.519" v="346" actId="20577"/>
      <pc:docMkLst>
        <pc:docMk/>
      </pc:docMkLst>
      <pc:sldChg chg="modSp">
        <pc:chgData name="Sravya  Pothuraju" userId="S::sravya_pothuraju@thbs.com::5ba3aa8e-8803-4c3a-a73d-f8efebb19961" providerId="AD" clId="Web-{64501984-7CB3-4139-BBDC-2B28E2C016C4}" dt="2023-11-23T09:47:29.433" v="5" actId="20577"/>
        <pc:sldMkLst>
          <pc:docMk/>
          <pc:sldMk cId="710478547" sldId="259"/>
        </pc:sldMkLst>
        <pc:spChg chg="mod">
          <ac:chgData name="Sravya  Pothuraju" userId="S::sravya_pothuraju@thbs.com::5ba3aa8e-8803-4c3a-a73d-f8efebb19961" providerId="AD" clId="Web-{64501984-7CB3-4139-BBDC-2B28E2C016C4}" dt="2023-11-23T09:47:29.433" v="5" actId="20577"/>
          <ac:spMkLst>
            <pc:docMk/>
            <pc:sldMk cId="710478547" sldId="259"/>
            <ac:spMk id="4" creationId="{8E4FB8DF-82BD-471F-53B6-A0029C20A1F2}"/>
          </ac:spMkLst>
        </pc:spChg>
      </pc:sldChg>
      <pc:sldChg chg="modSp">
        <pc:chgData name="Sravya  Pothuraju" userId="S::sravya_pothuraju@thbs.com::5ba3aa8e-8803-4c3a-a73d-f8efebb19961" providerId="AD" clId="Web-{64501984-7CB3-4139-BBDC-2B28E2C016C4}" dt="2023-11-23T09:49:34.701" v="45" actId="20577"/>
        <pc:sldMkLst>
          <pc:docMk/>
          <pc:sldMk cId="4193345922" sldId="261"/>
        </pc:sldMkLst>
        <pc:spChg chg="mod">
          <ac:chgData name="Sravya  Pothuraju" userId="S::sravya_pothuraju@thbs.com::5ba3aa8e-8803-4c3a-a73d-f8efebb19961" providerId="AD" clId="Web-{64501984-7CB3-4139-BBDC-2B28E2C016C4}" dt="2023-11-23T09:49:34.701" v="45" actId="20577"/>
          <ac:spMkLst>
            <pc:docMk/>
            <pc:sldMk cId="4193345922" sldId="261"/>
            <ac:spMk id="2" creationId="{DD1CFB84-11F4-8939-7E14-B2B558ED5F3C}"/>
          </ac:spMkLst>
        </pc:spChg>
        <pc:spChg chg="mod">
          <ac:chgData name="Sravya  Pothuraju" userId="S::sravya_pothuraju@thbs.com::5ba3aa8e-8803-4c3a-a73d-f8efebb19961" providerId="AD" clId="Web-{64501984-7CB3-4139-BBDC-2B28E2C016C4}" dt="2023-11-23T09:47:35.730" v="6" actId="20577"/>
          <ac:spMkLst>
            <pc:docMk/>
            <pc:sldMk cId="4193345922" sldId="261"/>
            <ac:spMk id="3" creationId="{11A41CA6-08C5-52EC-139A-51343AC7EE18}"/>
          </ac:spMkLst>
        </pc:spChg>
      </pc:sldChg>
      <pc:sldChg chg="modSp">
        <pc:chgData name="Sravya  Pothuraju" userId="S::sravya_pothuraju@thbs.com::5ba3aa8e-8803-4c3a-a73d-f8efebb19961" providerId="AD" clId="Web-{64501984-7CB3-4139-BBDC-2B28E2C016C4}" dt="2023-11-23T10:10:17.519" v="346" actId="20577"/>
        <pc:sldMkLst>
          <pc:docMk/>
          <pc:sldMk cId="4246869578" sldId="263"/>
        </pc:sldMkLst>
        <pc:spChg chg="mod">
          <ac:chgData name="Sravya  Pothuraju" userId="S::sravya_pothuraju@thbs.com::5ba3aa8e-8803-4c3a-a73d-f8efebb19961" providerId="AD" clId="Web-{64501984-7CB3-4139-BBDC-2B28E2C016C4}" dt="2023-11-23T10:10:17.519" v="346" actId="20577"/>
          <ac:spMkLst>
            <pc:docMk/>
            <pc:sldMk cId="4246869578" sldId="263"/>
            <ac:spMk id="3" creationId="{956D18B6-9799-413A-32D7-4A8811F2AB27}"/>
          </ac:spMkLst>
        </pc:spChg>
      </pc:sldChg>
      <pc:sldChg chg="modSp">
        <pc:chgData name="Sravya  Pothuraju" userId="S::sravya_pothuraju@thbs.com::5ba3aa8e-8803-4c3a-a73d-f8efebb19961" providerId="AD" clId="Web-{64501984-7CB3-4139-BBDC-2B28E2C016C4}" dt="2023-11-23T09:46:51.885" v="2" actId="20577"/>
        <pc:sldMkLst>
          <pc:docMk/>
          <pc:sldMk cId="2289842962" sldId="266"/>
        </pc:sldMkLst>
        <pc:spChg chg="mod">
          <ac:chgData name="Sravya  Pothuraju" userId="S::sravya_pothuraju@thbs.com::5ba3aa8e-8803-4c3a-a73d-f8efebb19961" providerId="AD" clId="Web-{64501984-7CB3-4139-BBDC-2B28E2C016C4}" dt="2023-11-23T09:46:51.885" v="2" actId="20577"/>
          <ac:spMkLst>
            <pc:docMk/>
            <pc:sldMk cId="2289842962" sldId="266"/>
            <ac:spMk id="3" creationId="{188BFD29-F4D3-7A08-2323-8703DD6164C1}"/>
          </ac:spMkLst>
        </pc:spChg>
      </pc:sldChg>
      <pc:sldChg chg="addSp modSp new mod modClrScheme chgLayout">
        <pc:chgData name="Sravya  Pothuraju" userId="S::sravya_pothuraju@thbs.com::5ba3aa8e-8803-4c3a-a73d-f8efebb19961" providerId="AD" clId="Web-{64501984-7CB3-4139-BBDC-2B28E2C016C4}" dt="2023-11-23T10:10:08.675" v="344" actId="20577"/>
        <pc:sldMkLst>
          <pc:docMk/>
          <pc:sldMk cId="2307267613" sldId="268"/>
        </pc:sldMkLst>
        <pc:spChg chg="mod ord">
          <ac:chgData name="Sravya  Pothuraju" userId="S::sravya_pothuraju@thbs.com::5ba3aa8e-8803-4c3a-a73d-f8efebb19961" providerId="AD" clId="Web-{64501984-7CB3-4139-BBDC-2B28E2C016C4}" dt="2023-11-23T09:55:47.410" v="149" actId="1076"/>
          <ac:spMkLst>
            <pc:docMk/>
            <pc:sldMk cId="2307267613" sldId="268"/>
            <ac:spMk id="2" creationId="{B5FE73E4-94A9-D146-1826-DF61D7D7EF5C}"/>
          </ac:spMkLst>
        </pc:spChg>
        <pc:spChg chg="mod ord">
          <ac:chgData name="Sravya  Pothuraju" userId="S::sravya_pothuraju@thbs.com::5ba3aa8e-8803-4c3a-a73d-f8efebb19961" providerId="AD" clId="Web-{64501984-7CB3-4139-BBDC-2B28E2C016C4}" dt="2023-11-23T10:10:08.675" v="344" actId="20577"/>
          <ac:spMkLst>
            <pc:docMk/>
            <pc:sldMk cId="2307267613" sldId="268"/>
            <ac:spMk id="3" creationId="{8DFC4784-F2CC-C2F4-3EB2-09D048C66CB0}"/>
          </ac:spMkLst>
        </pc:spChg>
        <pc:spChg chg="add mod ord">
          <ac:chgData name="Sravya  Pothuraju" userId="S::sravya_pothuraju@thbs.com::5ba3aa8e-8803-4c3a-a73d-f8efebb19961" providerId="AD" clId="Web-{64501984-7CB3-4139-BBDC-2B28E2C016C4}" dt="2023-11-23T09:55:55.817" v="150" actId="1076"/>
          <ac:spMkLst>
            <pc:docMk/>
            <pc:sldMk cId="2307267613" sldId="268"/>
            <ac:spMk id="4" creationId="{E07808E1-ACF7-0606-C634-67426FEAF01D}"/>
          </ac:spMkLst>
        </pc:spChg>
        <pc:spChg chg="add mod ord">
          <ac:chgData name="Sravya  Pothuraju" userId="S::sravya_pothuraju@thbs.com::5ba3aa8e-8803-4c3a-a73d-f8efebb19961" providerId="AD" clId="Web-{64501984-7CB3-4139-BBDC-2B28E2C016C4}" dt="2023-11-23T09:56:09.504" v="152" actId="1076"/>
          <ac:spMkLst>
            <pc:docMk/>
            <pc:sldMk cId="2307267613" sldId="268"/>
            <ac:spMk id="5" creationId="{149144F3-53D8-9AC5-43C0-D1989EEA6659}"/>
          </ac:spMkLst>
        </pc:spChg>
        <pc:spChg chg="add mod ord">
          <ac:chgData name="Sravya  Pothuraju" userId="S::sravya_pothuraju@thbs.com::5ba3aa8e-8803-4c3a-a73d-f8efebb19961" providerId="AD" clId="Web-{64501984-7CB3-4139-BBDC-2B28E2C016C4}" dt="2023-11-23T10:07:32.750" v="335" actId="20577"/>
          <ac:spMkLst>
            <pc:docMk/>
            <pc:sldMk cId="2307267613" sldId="268"/>
            <ac:spMk id="6" creationId="{1128AF00-B2C0-5CE5-280E-5F6E4E8337B8}"/>
          </ac:spMkLst>
        </pc:spChg>
      </pc:sldChg>
      <pc:sldChg chg="modSp new">
        <pc:chgData name="Sravya  Pothuraju" userId="S::sravya_pothuraju@thbs.com::5ba3aa8e-8803-4c3a-a73d-f8efebb19961" providerId="AD" clId="Web-{64501984-7CB3-4139-BBDC-2B28E2C016C4}" dt="2023-11-23T10:01:02.134" v="226" actId="20577"/>
        <pc:sldMkLst>
          <pc:docMk/>
          <pc:sldMk cId="1103020126" sldId="269"/>
        </pc:sldMkLst>
        <pc:spChg chg="mod">
          <ac:chgData name="Sravya  Pothuraju" userId="S::sravya_pothuraju@thbs.com::5ba3aa8e-8803-4c3a-a73d-f8efebb19961" providerId="AD" clId="Web-{64501984-7CB3-4139-BBDC-2B28E2C016C4}" dt="2023-11-23T09:56:33.911" v="166" actId="1076"/>
          <ac:spMkLst>
            <pc:docMk/>
            <pc:sldMk cId="1103020126" sldId="269"/>
            <ac:spMk id="2" creationId="{D0EBABB3-CA46-C924-B02F-6D699C88F061}"/>
          </ac:spMkLst>
        </pc:spChg>
        <pc:spChg chg="mod">
          <ac:chgData name="Sravya  Pothuraju" userId="S::sravya_pothuraju@thbs.com::5ba3aa8e-8803-4c3a-a73d-f8efebb19961" providerId="AD" clId="Web-{64501984-7CB3-4139-BBDC-2B28E2C016C4}" dt="2023-11-23T10:01:02.134" v="226" actId="20577"/>
          <ac:spMkLst>
            <pc:docMk/>
            <pc:sldMk cId="1103020126" sldId="269"/>
            <ac:spMk id="3" creationId="{E9B05B49-139F-58C4-3A7C-DBB675E1CC63}"/>
          </ac:spMkLst>
        </pc:spChg>
      </pc:sldChg>
      <pc:sldChg chg="addSp delSp modSp new">
        <pc:chgData name="Sravya  Pothuraju" userId="S::sravya_pothuraju@thbs.com::5ba3aa8e-8803-4c3a-a73d-f8efebb19961" providerId="AD" clId="Web-{64501984-7CB3-4139-BBDC-2B28E2C016C4}" dt="2023-11-23T10:07:16.266" v="333" actId="20577"/>
        <pc:sldMkLst>
          <pc:docMk/>
          <pc:sldMk cId="4052912943" sldId="270"/>
        </pc:sldMkLst>
        <pc:spChg chg="del mod">
          <ac:chgData name="Sravya  Pothuraju" userId="S::sravya_pothuraju@thbs.com::5ba3aa8e-8803-4c3a-a73d-f8efebb19961" providerId="AD" clId="Web-{64501984-7CB3-4139-BBDC-2B28E2C016C4}" dt="2023-11-23T10:06:47.687" v="326"/>
          <ac:spMkLst>
            <pc:docMk/>
            <pc:sldMk cId="4052912943" sldId="270"/>
            <ac:spMk id="2" creationId="{186117AB-E010-38F5-0829-CD238F2E0D8D}"/>
          </ac:spMkLst>
        </pc:spChg>
        <pc:spChg chg="add mod">
          <ac:chgData name="Sravya  Pothuraju" userId="S::sravya_pothuraju@thbs.com::5ba3aa8e-8803-4c3a-a73d-f8efebb19961" providerId="AD" clId="Web-{64501984-7CB3-4139-BBDC-2B28E2C016C4}" dt="2023-11-23T10:07:16.266" v="333" actId="20577"/>
          <ac:spMkLst>
            <pc:docMk/>
            <pc:sldMk cId="4052912943" sldId="270"/>
            <ac:spMk id="5" creationId="{ABDC9C06-FF3A-098E-5CAA-D1735F11543C}"/>
          </ac:spMkLst>
        </pc:spChg>
        <pc:spChg chg="add del mod">
          <ac:chgData name="Sravya  Pothuraju" userId="S::sravya_pothuraju@thbs.com::5ba3aa8e-8803-4c3a-a73d-f8efebb19961" providerId="AD" clId="Web-{64501984-7CB3-4139-BBDC-2B28E2C016C4}" dt="2023-11-23T10:07:01.234" v="329"/>
          <ac:spMkLst>
            <pc:docMk/>
            <pc:sldMk cId="4052912943" sldId="270"/>
            <ac:spMk id="7" creationId="{8F0286DB-08B5-5257-5BC5-9CA189E75F3F}"/>
          </ac:spMkLst>
        </pc:spChg>
        <pc:picChg chg="add mod">
          <ac:chgData name="Sravya  Pothuraju" userId="S::sravya_pothuraju@thbs.com::5ba3aa8e-8803-4c3a-a73d-f8efebb19961" providerId="AD" clId="Web-{64501984-7CB3-4139-BBDC-2B28E2C016C4}" dt="2023-11-23T10:03:52.637" v="278" actId="1076"/>
          <ac:picMkLst>
            <pc:docMk/>
            <pc:sldMk cId="4052912943" sldId="270"/>
            <ac:picMk id="3" creationId="{4096A28B-211D-5137-8202-A068E9036F34}"/>
          </ac:picMkLst>
        </pc:picChg>
      </pc:sldChg>
    </pc:docChg>
  </pc:docChgLst>
  <pc:docChgLst>
    <pc:chgData name="Sravya  Pothuraju" userId="S::sravya_pothuraju@thbs.com::5ba3aa8e-8803-4c3a-a73d-f8efebb19961" providerId="AD" clId="Web-{68B276F5-E0CA-4641-A959-3813299970C9}"/>
    <pc:docChg chg="modSld">
      <pc:chgData name="Sravya  Pothuraju" userId="S::sravya_pothuraju@thbs.com::5ba3aa8e-8803-4c3a-a73d-f8efebb19961" providerId="AD" clId="Web-{68B276F5-E0CA-4641-A959-3813299970C9}" dt="2023-11-24T08:36:39.985" v="20" actId="20577"/>
      <pc:docMkLst>
        <pc:docMk/>
      </pc:docMkLst>
      <pc:sldChg chg="modSp">
        <pc:chgData name="Sravya  Pothuraju" userId="S::sravya_pothuraju@thbs.com::5ba3aa8e-8803-4c3a-a73d-f8efebb19961" providerId="AD" clId="Web-{68B276F5-E0CA-4641-A959-3813299970C9}" dt="2023-11-24T08:36:39.985" v="20" actId="20577"/>
        <pc:sldMkLst>
          <pc:docMk/>
          <pc:sldMk cId="2307267613" sldId="268"/>
        </pc:sldMkLst>
        <pc:spChg chg="mod">
          <ac:chgData name="Sravya  Pothuraju" userId="S::sravya_pothuraju@thbs.com::5ba3aa8e-8803-4c3a-a73d-f8efebb19961" providerId="AD" clId="Web-{68B276F5-E0CA-4641-A959-3813299970C9}" dt="2023-11-24T08:36:05.985" v="6" actId="20577"/>
          <ac:spMkLst>
            <pc:docMk/>
            <pc:sldMk cId="2307267613" sldId="268"/>
            <ac:spMk id="6" creationId="{1128AF00-B2C0-5CE5-280E-5F6E4E8337B8}"/>
          </ac:spMkLst>
        </pc:spChg>
        <pc:spChg chg="mod">
          <ac:chgData name="Sravya  Pothuraju" userId="S::sravya_pothuraju@thbs.com::5ba3aa8e-8803-4c3a-a73d-f8efebb19961" providerId="AD" clId="Web-{68B276F5-E0CA-4641-A959-3813299970C9}" dt="2023-11-24T08:36:39.985" v="20" actId="20577"/>
          <ac:spMkLst>
            <pc:docMk/>
            <pc:sldMk cId="2307267613" sldId="268"/>
            <ac:spMk id="9" creationId="{5610EA2E-6F46-D571-1272-8E71C97053F9}"/>
          </ac:spMkLst>
        </pc:spChg>
      </pc:sldChg>
    </pc:docChg>
  </pc:docChgLst>
  <pc:docChgLst>
    <pc:chgData name="Sravya  Pothuraju" userId="S::sravya_pothuraju@thbs.com::5ba3aa8e-8803-4c3a-a73d-f8efebb19961" providerId="AD" clId="Web-{EA399189-5B4E-4EED-9136-54528394F3C0}"/>
    <pc:docChg chg="modSld addMainMaster delMainMaster">
      <pc:chgData name="Sravya  Pothuraju" userId="S::sravya_pothuraju@thbs.com::5ba3aa8e-8803-4c3a-a73d-f8efebb19961" providerId="AD" clId="Web-{EA399189-5B4E-4EED-9136-54528394F3C0}" dt="2023-11-24T03:50:43.275" v="24"/>
      <pc:docMkLst>
        <pc:docMk/>
      </pc:docMkLst>
      <pc:sldChg chg="modSp mod modClrScheme chgLayout">
        <pc:chgData name="Sravya  Pothuraju" userId="S::sravya_pothuraju@thbs.com::5ba3aa8e-8803-4c3a-a73d-f8efebb19961" providerId="AD" clId="Web-{EA399189-5B4E-4EED-9136-54528394F3C0}" dt="2023-11-24T03:50:43.275" v="24"/>
        <pc:sldMkLst>
          <pc:docMk/>
          <pc:sldMk cId="1328081222" sldId="258"/>
        </pc:sldMkLst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1328081222" sldId="258"/>
            <ac:spMk id="2" creationId="{5E065D0E-669D-33B2-0A4B-3BAC5E9D8B9F}"/>
          </ac:spMkLst>
        </pc:spChg>
        <pc:spChg chg="mod">
          <ac:chgData name="Sravya  Pothuraju" userId="S::sravya_pothuraju@thbs.com::5ba3aa8e-8803-4c3a-a73d-f8efebb19961" providerId="AD" clId="Web-{EA399189-5B4E-4EED-9136-54528394F3C0}" dt="2023-11-24T03:46:04.756" v="1" actId="20577"/>
          <ac:spMkLst>
            <pc:docMk/>
            <pc:sldMk cId="1328081222" sldId="258"/>
            <ac:spMk id="4" creationId="{2116C4B3-2C05-CB21-E743-323AC75B8082}"/>
          </ac:spMkLst>
        </pc:spChg>
      </pc:sldChg>
      <pc:sldChg chg="modSp mod modClrScheme chgLayout">
        <pc:chgData name="Sravya  Pothuraju" userId="S::sravya_pothuraju@thbs.com::5ba3aa8e-8803-4c3a-a73d-f8efebb19961" providerId="AD" clId="Web-{EA399189-5B4E-4EED-9136-54528394F3C0}" dt="2023-11-24T03:50:43.275" v="24"/>
        <pc:sldMkLst>
          <pc:docMk/>
          <pc:sldMk cId="710478547" sldId="259"/>
        </pc:sldMkLst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710478547" sldId="259"/>
            <ac:spMk id="2" creationId="{191D7724-BDA1-0309-47E7-01947A4D16CE}"/>
          </ac:spMkLst>
        </pc:spChg>
        <pc:spChg chg="mod">
          <ac:chgData name="Sravya  Pothuraju" userId="S::sravya_pothuraju@thbs.com::5ba3aa8e-8803-4c3a-a73d-f8efebb19961" providerId="AD" clId="Web-{EA399189-5B4E-4EED-9136-54528394F3C0}" dt="2023-11-24T03:46:13.694" v="2" actId="20577"/>
          <ac:spMkLst>
            <pc:docMk/>
            <pc:sldMk cId="710478547" sldId="259"/>
            <ac:spMk id="4" creationId="{8E4FB8DF-82BD-471F-53B6-A0029C20A1F2}"/>
          </ac:spMkLst>
        </pc:spChg>
      </pc:sldChg>
      <pc:sldChg chg="modSp mod modClrScheme chgLayout">
        <pc:chgData name="Sravya  Pothuraju" userId="S::sravya_pothuraju@thbs.com::5ba3aa8e-8803-4c3a-a73d-f8efebb19961" providerId="AD" clId="Web-{EA399189-5B4E-4EED-9136-54528394F3C0}" dt="2023-11-24T03:50:43.275" v="24"/>
        <pc:sldMkLst>
          <pc:docMk/>
          <pc:sldMk cId="4193345922" sldId="261"/>
        </pc:sldMkLst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4193345922" sldId="261"/>
            <ac:spMk id="2" creationId="{DD1CFB84-11F4-8939-7E14-B2B558ED5F3C}"/>
          </ac:spMkLst>
        </pc:spChg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4193345922" sldId="261"/>
            <ac:spMk id="3" creationId="{11A41CA6-08C5-52EC-139A-51343AC7EE18}"/>
          </ac:spMkLst>
        </pc:spChg>
      </pc:sldChg>
      <pc:sldChg chg="modSp mod modClrScheme chgLayout">
        <pc:chgData name="Sravya  Pothuraju" userId="S::sravya_pothuraju@thbs.com::5ba3aa8e-8803-4c3a-a73d-f8efebb19961" providerId="AD" clId="Web-{EA399189-5B4E-4EED-9136-54528394F3C0}" dt="2023-11-24T03:50:43.275" v="24"/>
        <pc:sldMkLst>
          <pc:docMk/>
          <pc:sldMk cId="4246869578" sldId="263"/>
        </pc:sldMkLst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4246869578" sldId="263"/>
            <ac:spMk id="2" creationId="{FDF55055-3806-5045-AC98-841984078048}"/>
          </ac:spMkLst>
        </pc:spChg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4246869578" sldId="263"/>
            <ac:spMk id="3" creationId="{956D18B6-9799-413A-32D7-4A8811F2AB27}"/>
          </ac:spMkLst>
        </pc:spChg>
      </pc:sldChg>
      <pc:sldChg chg="modSp mod modClrScheme chgLayout">
        <pc:chgData name="Sravya  Pothuraju" userId="S::sravya_pothuraju@thbs.com::5ba3aa8e-8803-4c3a-a73d-f8efebb19961" providerId="AD" clId="Web-{EA399189-5B4E-4EED-9136-54528394F3C0}" dt="2023-11-24T03:50:43.275" v="24"/>
        <pc:sldMkLst>
          <pc:docMk/>
          <pc:sldMk cId="2289842962" sldId="266"/>
        </pc:sldMkLst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2289842962" sldId="266"/>
            <ac:spMk id="2" creationId="{865F6747-249F-7336-1EF6-81C3BA8A620D}"/>
          </ac:spMkLst>
        </pc:spChg>
      </pc:sldChg>
      <pc:sldChg chg="addSp delSp modSp mod modClrScheme chgLayout">
        <pc:chgData name="Sravya  Pothuraju" userId="S::sravya_pothuraju@thbs.com::5ba3aa8e-8803-4c3a-a73d-f8efebb19961" providerId="AD" clId="Web-{EA399189-5B4E-4EED-9136-54528394F3C0}" dt="2023-11-24T03:50:43.275" v="24"/>
        <pc:sldMkLst>
          <pc:docMk/>
          <pc:sldMk cId="524566836" sldId="267"/>
        </pc:sldMkLst>
        <pc:spChg chg="add mod">
          <ac:chgData name="Sravya  Pothuraju" userId="S::sravya_pothuraju@thbs.com::5ba3aa8e-8803-4c3a-a73d-f8efebb19961" providerId="AD" clId="Web-{EA399189-5B4E-4EED-9136-54528394F3C0}" dt="2023-11-24T03:50:26.212" v="22" actId="14100"/>
          <ac:spMkLst>
            <pc:docMk/>
            <pc:sldMk cId="524566836" sldId="267"/>
            <ac:spMk id="3" creationId="{685B2CD5-9D2B-7122-230A-2C40E6C3ABC2}"/>
          </ac:spMkLst>
        </pc:spChg>
        <pc:picChg chg="add del mod">
          <ac:chgData name="Sravya  Pothuraju" userId="S::sravya_pothuraju@thbs.com::5ba3aa8e-8803-4c3a-a73d-f8efebb19961" providerId="AD" clId="Web-{EA399189-5B4E-4EED-9136-54528394F3C0}" dt="2023-11-24T03:48:00.101" v="11"/>
          <ac:picMkLst>
            <pc:docMk/>
            <pc:sldMk cId="524566836" sldId="267"/>
            <ac:picMk id="2" creationId="{EC3045AC-FA4A-4EFD-A4B5-7DEEE6AABA85}"/>
          </ac:picMkLst>
        </pc:picChg>
        <pc:picChg chg="del">
          <ac:chgData name="Sravya  Pothuraju" userId="S::sravya_pothuraju@thbs.com::5ba3aa8e-8803-4c3a-a73d-f8efebb19961" providerId="AD" clId="Web-{EA399189-5B4E-4EED-9136-54528394F3C0}" dt="2023-11-24T03:47:41.492" v="7"/>
          <ac:picMkLst>
            <pc:docMk/>
            <pc:sldMk cId="524566836" sldId="267"/>
            <ac:picMk id="4098" creationId="{E151B9F3-1A98-8A53-25CD-48B804C3DAB8}"/>
          </ac:picMkLst>
        </pc:picChg>
      </pc:sldChg>
      <pc:sldChg chg="modSp mod modClrScheme chgLayout">
        <pc:chgData name="Sravya  Pothuraju" userId="S::sravya_pothuraju@thbs.com::5ba3aa8e-8803-4c3a-a73d-f8efebb19961" providerId="AD" clId="Web-{EA399189-5B4E-4EED-9136-54528394F3C0}" dt="2023-11-24T03:50:43.275" v="24"/>
        <pc:sldMkLst>
          <pc:docMk/>
          <pc:sldMk cId="2307267613" sldId="268"/>
        </pc:sldMkLst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2307267613" sldId="268"/>
            <ac:spMk id="2" creationId="{B5FE73E4-94A9-D146-1826-DF61D7D7EF5C}"/>
          </ac:spMkLst>
        </pc:spChg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2307267613" sldId="268"/>
            <ac:spMk id="3" creationId="{8DFC4784-F2CC-C2F4-3EB2-09D048C66CB0}"/>
          </ac:spMkLst>
        </pc:spChg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2307267613" sldId="268"/>
            <ac:spMk id="4" creationId="{E07808E1-ACF7-0606-C634-67426FEAF01D}"/>
          </ac:spMkLst>
        </pc:spChg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2307267613" sldId="268"/>
            <ac:spMk id="5" creationId="{149144F3-53D8-9AC5-43C0-D1989EEA6659}"/>
          </ac:spMkLst>
        </pc:spChg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2307267613" sldId="268"/>
            <ac:spMk id="6" creationId="{1128AF00-B2C0-5CE5-280E-5F6E4E8337B8}"/>
          </ac:spMkLst>
        </pc:spChg>
      </pc:sldChg>
      <pc:sldChg chg="modSp mod modClrScheme chgLayout">
        <pc:chgData name="Sravya  Pothuraju" userId="S::sravya_pothuraju@thbs.com::5ba3aa8e-8803-4c3a-a73d-f8efebb19961" providerId="AD" clId="Web-{EA399189-5B4E-4EED-9136-54528394F3C0}" dt="2023-11-24T03:50:43.275" v="24"/>
        <pc:sldMkLst>
          <pc:docMk/>
          <pc:sldMk cId="1103020126" sldId="269"/>
        </pc:sldMkLst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1103020126" sldId="269"/>
            <ac:spMk id="2" creationId="{D0EBABB3-CA46-C924-B02F-6D699C88F061}"/>
          </ac:spMkLst>
        </pc:spChg>
        <pc:spChg chg="mod ord">
          <ac:chgData name="Sravya  Pothuraju" userId="S::sravya_pothuraju@thbs.com::5ba3aa8e-8803-4c3a-a73d-f8efebb19961" providerId="AD" clId="Web-{EA399189-5B4E-4EED-9136-54528394F3C0}" dt="2023-11-24T03:50:43.275" v="24"/>
          <ac:spMkLst>
            <pc:docMk/>
            <pc:sldMk cId="1103020126" sldId="269"/>
            <ac:spMk id="3" creationId="{E9B05B49-139F-58C4-3A7C-DBB675E1CC63}"/>
          </ac:spMkLst>
        </pc:spChg>
      </pc:sldChg>
      <pc:sldChg chg="mod modClrScheme chgLayout">
        <pc:chgData name="Sravya  Pothuraju" userId="S::sravya_pothuraju@thbs.com::5ba3aa8e-8803-4c3a-a73d-f8efebb19961" providerId="AD" clId="Web-{EA399189-5B4E-4EED-9136-54528394F3C0}" dt="2023-11-24T03:50:43.275" v="24"/>
        <pc:sldMkLst>
          <pc:docMk/>
          <pc:sldMk cId="4052912943" sldId="270"/>
        </pc:sldMkLst>
      </pc:sldChg>
      <pc:sldMasterChg chg="add del addSldLayout delSldLayout">
        <pc:chgData name="Sravya  Pothuraju" userId="S::sravya_pothuraju@thbs.com::5ba3aa8e-8803-4c3a-a73d-f8efebb19961" providerId="AD" clId="Web-{EA399189-5B4E-4EED-9136-54528394F3C0}" dt="2023-11-24T03:50:43.275" v="24"/>
        <pc:sldMasterMkLst>
          <pc:docMk/>
          <pc:sldMasterMk cId="2541746777" sldId="2147483923"/>
        </pc:sldMasterMkLst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1537524968" sldId="2147483924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1187667880" sldId="2147483925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1731007096" sldId="2147483926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3157126281" sldId="2147483927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18664919" sldId="2147483928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1802462723" sldId="2147483929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2518585617" sldId="2147483930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4192641292" sldId="2147483931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1894361164" sldId="2147483932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1792828285" sldId="2147483933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2127543341" sldId="2147483934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2606359680" sldId="2147483935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2718006352" sldId="2147483936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3236811929" sldId="2147483937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418375040" sldId="2147483938"/>
          </pc:sldLayoutMkLst>
        </pc:sldLayoutChg>
        <pc:sldLayoutChg chg="add del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2541746777" sldId="2147483923"/>
            <pc:sldLayoutMk cId="2498728337" sldId="2147483939"/>
          </pc:sldLayoutMkLst>
        </pc:sldLayoutChg>
      </pc:sldMasterChg>
      <pc:sldMasterChg chg="add del addSldLayout delSldLayout modSldLayout">
        <pc:chgData name="Sravya  Pothuraju" userId="S::sravya_pothuraju@thbs.com::5ba3aa8e-8803-4c3a-a73d-f8efebb19961" providerId="AD" clId="Web-{EA399189-5B4E-4EED-9136-54528394F3C0}" dt="2023-11-24T03:50:43.275" v="24"/>
        <pc:sldMasterMkLst>
          <pc:docMk/>
          <pc:sldMasterMk cId="1264673630" sldId="2147483940"/>
        </pc:sldMasterMkLst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4182346034" sldId="2147483941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403131475" sldId="2147483942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3468192027" sldId="2147483943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1015449667" sldId="2147483944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659063001" sldId="2147483945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838188333" sldId="2147483946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2372418080" sldId="2147483947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242040657" sldId="2147483948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1274132269" sldId="2147483949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2985109631" sldId="2147483950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4135739076" sldId="2147483951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2774713201" sldId="2147483952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4116007132" sldId="2147483953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3202769285" sldId="2147483954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3332161808" sldId="2147483955"/>
          </pc:sldLayoutMkLst>
        </pc:sldLayoutChg>
        <pc:sldLayoutChg chg="add del mod replId">
          <pc:chgData name="Sravya  Pothuraju" userId="S::sravya_pothuraju@thbs.com::5ba3aa8e-8803-4c3a-a73d-f8efebb19961" providerId="AD" clId="Web-{EA399189-5B4E-4EED-9136-54528394F3C0}" dt="2023-11-24T03:50:43.275" v="24"/>
          <pc:sldLayoutMkLst>
            <pc:docMk/>
            <pc:sldMasterMk cId="1264673630" sldId="2147483940"/>
            <pc:sldLayoutMk cId="4293847521" sldId="2147483956"/>
          </pc:sldLayoutMkLst>
        </pc:sldLayoutChg>
      </pc:sldMasterChg>
    </pc:docChg>
  </pc:docChgLst>
  <pc:docChgLst>
    <pc:chgData name="Sravya  Pothuraju" userId="S::sravya_pothuraju@thbs.com::5ba3aa8e-8803-4c3a-a73d-f8efebb19961" providerId="AD" clId="Web-{80C97DD1-1EC8-D3EC-C9C7-A630C82DA2C7}"/>
    <pc:docChg chg="modSld">
      <pc:chgData name="Sravya  Pothuraju" userId="S::sravya_pothuraju@thbs.com::5ba3aa8e-8803-4c3a-a73d-f8efebb19961" providerId="AD" clId="Web-{80C97DD1-1EC8-D3EC-C9C7-A630C82DA2C7}" dt="2023-11-24T04:58:19.105" v="220" actId="1076"/>
      <pc:docMkLst>
        <pc:docMk/>
      </pc:docMkLst>
      <pc:sldChg chg="modSp">
        <pc:chgData name="Sravya  Pothuraju" userId="S::sravya_pothuraju@thbs.com::5ba3aa8e-8803-4c3a-a73d-f8efebb19961" providerId="AD" clId="Web-{80C97DD1-1EC8-D3EC-C9C7-A630C82DA2C7}" dt="2023-11-24T04:35:40.140" v="73" actId="20577"/>
        <pc:sldMkLst>
          <pc:docMk/>
          <pc:sldMk cId="1328081222" sldId="258"/>
        </pc:sldMkLst>
        <pc:spChg chg="mod">
          <ac:chgData name="Sravya  Pothuraju" userId="S::sravya_pothuraju@thbs.com::5ba3aa8e-8803-4c3a-a73d-f8efebb19961" providerId="AD" clId="Web-{80C97DD1-1EC8-D3EC-C9C7-A630C82DA2C7}" dt="2023-11-24T04:35:40.140" v="73" actId="20577"/>
          <ac:spMkLst>
            <pc:docMk/>
            <pc:sldMk cId="1328081222" sldId="258"/>
            <ac:spMk id="2" creationId="{5E065D0E-669D-33B2-0A4B-3BAC5E9D8B9F}"/>
          </ac:spMkLst>
        </pc:spChg>
      </pc:sldChg>
      <pc:sldChg chg="modSp">
        <pc:chgData name="Sravya  Pothuraju" userId="S::sravya_pothuraju@thbs.com::5ba3aa8e-8803-4c3a-a73d-f8efebb19961" providerId="AD" clId="Web-{80C97DD1-1EC8-D3EC-C9C7-A630C82DA2C7}" dt="2023-11-24T04:51:35.253" v="128" actId="20577"/>
        <pc:sldMkLst>
          <pc:docMk/>
          <pc:sldMk cId="710478547" sldId="259"/>
        </pc:sldMkLst>
        <pc:spChg chg="mod">
          <ac:chgData name="Sravya  Pothuraju" userId="S::sravya_pothuraju@thbs.com::5ba3aa8e-8803-4c3a-a73d-f8efebb19961" providerId="AD" clId="Web-{80C97DD1-1EC8-D3EC-C9C7-A630C82DA2C7}" dt="2023-11-24T04:35:30.530" v="72" actId="20577"/>
          <ac:spMkLst>
            <pc:docMk/>
            <pc:sldMk cId="710478547" sldId="259"/>
            <ac:spMk id="2" creationId="{191D7724-BDA1-0309-47E7-01947A4D16CE}"/>
          </ac:spMkLst>
        </pc:spChg>
        <pc:spChg chg="mod">
          <ac:chgData name="Sravya  Pothuraju" userId="S::sravya_pothuraju@thbs.com::5ba3aa8e-8803-4c3a-a73d-f8efebb19961" providerId="AD" clId="Web-{80C97DD1-1EC8-D3EC-C9C7-A630C82DA2C7}" dt="2023-11-24T04:51:35.253" v="128" actId="20577"/>
          <ac:spMkLst>
            <pc:docMk/>
            <pc:sldMk cId="710478547" sldId="259"/>
            <ac:spMk id="4" creationId="{8E4FB8DF-82BD-471F-53B6-A0029C20A1F2}"/>
          </ac:spMkLst>
        </pc:spChg>
      </pc:sldChg>
      <pc:sldChg chg="modSp">
        <pc:chgData name="Sravya  Pothuraju" userId="S::sravya_pothuraju@thbs.com::5ba3aa8e-8803-4c3a-a73d-f8efebb19961" providerId="AD" clId="Web-{80C97DD1-1EC8-D3EC-C9C7-A630C82DA2C7}" dt="2023-11-24T04:56:36.212" v="207" actId="20577"/>
        <pc:sldMkLst>
          <pc:docMk/>
          <pc:sldMk cId="4193345922" sldId="261"/>
        </pc:sldMkLst>
        <pc:spChg chg="mod">
          <ac:chgData name="Sravya  Pothuraju" userId="S::sravya_pothuraju@thbs.com::5ba3aa8e-8803-4c3a-a73d-f8efebb19961" providerId="AD" clId="Web-{80C97DD1-1EC8-D3EC-C9C7-A630C82DA2C7}" dt="2023-11-24T04:48:10.968" v="102" actId="1076"/>
          <ac:spMkLst>
            <pc:docMk/>
            <pc:sldMk cId="4193345922" sldId="261"/>
            <ac:spMk id="2" creationId="{DD1CFB84-11F4-8939-7E14-B2B558ED5F3C}"/>
          </ac:spMkLst>
        </pc:spChg>
        <pc:spChg chg="mod">
          <ac:chgData name="Sravya  Pothuraju" userId="S::sravya_pothuraju@thbs.com::5ba3aa8e-8803-4c3a-a73d-f8efebb19961" providerId="AD" clId="Web-{80C97DD1-1EC8-D3EC-C9C7-A630C82DA2C7}" dt="2023-11-24T04:56:36.212" v="207" actId="20577"/>
          <ac:spMkLst>
            <pc:docMk/>
            <pc:sldMk cId="4193345922" sldId="261"/>
            <ac:spMk id="3" creationId="{11A41CA6-08C5-52EC-139A-51343AC7EE18}"/>
          </ac:spMkLst>
        </pc:spChg>
      </pc:sldChg>
      <pc:sldChg chg="modSp">
        <pc:chgData name="Sravya  Pothuraju" userId="S::sravya_pothuraju@thbs.com::5ba3aa8e-8803-4c3a-a73d-f8efebb19961" providerId="AD" clId="Web-{80C97DD1-1EC8-D3EC-C9C7-A630C82DA2C7}" dt="2023-11-24T04:58:19.105" v="220" actId="1076"/>
        <pc:sldMkLst>
          <pc:docMk/>
          <pc:sldMk cId="4246869578" sldId="263"/>
        </pc:sldMkLst>
        <pc:spChg chg="mod">
          <ac:chgData name="Sravya  Pothuraju" userId="S::sravya_pothuraju@thbs.com::5ba3aa8e-8803-4c3a-a73d-f8efebb19961" providerId="AD" clId="Web-{80C97DD1-1EC8-D3EC-C9C7-A630C82DA2C7}" dt="2023-11-24T04:58:19.105" v="220" actId="1076"/>
          <ac:spMkLst>
            <pc:docMk/>
            <pc:sldMk cId="4246869578" sldId="263"/>
            <ac:spMk id="3" creationId="{956D18B6-9799-413A-32D7-4A8811F2AB27}"/>
          </ac:spMkLst>
        </pc:spChg>
      </pc:sldChg>
      <pc:sldChg chg="modSp">
        <pc:chgData name="Sravya  Pothuraju" userId="S::sravya_pothuraju@thbs.com::5ba3aa8e-8803-4c3a-a73d-f8efebb19961" providerId="AD" clId="Web-{80C97DD1-1EC8-D3EC-C9C7-A630C82DA2C7}" dt="2023-11-24T04:30:28.696" v="56" actId="20577"/>
        <pc:sldMkLst>
          <pc:docMk/>
          <pc:sldMk cId="2289842962" sldId="266"/>
        </pc:sldMkLst>
        <pc:spChg chg="mod">
          <ac:chgData name="Sravya  Pothuraju" userId="S::sravya_pothuraju@thbs.com::5ba3aa8e-8803-4c3a-a73d-f8efebb19961" providerId="AD" clId="Web-{80C97DD1-1EC8-D3EC-C9C7-A630C82DA2C7}" dt="2023-11-24T04:30:28.696" v="56" actId="20577"/>
          <ac:spMkLst>
            <pc:docMk/>
            <pc:sldMk cId="2289842962" sldId="266"/>
            <ac:spMk id="3" creationId="{188BFD29-F4D3-7A08-2323-8703DD6164C1}"/>
          </ac:spMkLst>
        </pc:spChg>
      </pc:sldChg>
      <pc:sldChg chg="modSp">
        <pc:chgData name="Sravya  Pothuraju" userId="S::sravya_pothuraju@thbs.com::5ba3aa8e-8803-4c3a-a73d-f8efebb19961" providerId="AD" clId="Web-{80C97DD1-1EC8-D3EC-C9C7-A630C82DA2C7}" dt="2023-11-24T04:46:26.184" v="80" actId="20577"/>
        <pc:sldMkLst>
          <pc:docMk/>
          <pc:sldMk cId="2307267613" sldId="268"/>
        </pc:sldMkLst>
        <pc:spChg chg="mod">
          <ac:chgData name="Sravya  Pothuraju" userId="S::sravya_pothuraju@thbs.com::5ba3aa8e-8803-4c3a-a73d-f8efebb19961" providerId="AD" clId="Web-{80C97DD1-1EC8-D3EC-C9C7-A630C82DA2C7}" dt="2023-11-24T04:46:26.184" v="80" actId="20577"/>
          <ac:spMkLst>
            <pc:docMk/>
            <pc:sldMk cId="2307267613" sldId="268"/>
            <ac:spMk id="6" creationId="{1128AF00-B2C0-5CE5-280E-5F6E4E8337B8}"/>
          </ac:spMkLst>
        </pc:spChg>
      </pc:sldChg>
      <pc:sldChg chg="modSp">
        <pc:chgData name="Sravya  Pothuraju" userId="S::sravya_pothuraju@thbs.com::5ba3aa8e-8803-4c3a-a73d-f8efebb19961" providerId="AD" clId="Web-{80C97DD1-1EC8-D3EC-C9C7-A630C82DA2C7}" dt="2023-11-24T04:54:41.100" v="169" actId="20577"/>
        <pc:sldMkLst>
          <pc:docMk/>
          <pc:sldMk cId="1103020126" sldId="269"/>
        </pc:sldMkLst>
        <pc:spChg chg="mod">
          <ac:chgData name="Sravya  Pothuraju" userId="S::sravya_pothuraju@thbs.com::5ba3aa8e-8803-4c3a-a73d-f8efebb19961" providerId="AD" clId="Web-{80C97DD1-1EC8-D3EC-C9C7-A630C82DA2C7}" dt="2023-11-24T04:35:11.077" v="70" actId="20577"/>
          <ac:spMkLst>
            <pc:docMk/>
            <pc:sldMk cId="1103020126" sldId="269"/>
            <ac:spMk id="2" creationId="{D0EBABB3-CA46-C924-B02F-6D699C88F061}"/>
          </ac:spMkLst>
        </pc:spChg>
        <pc:spChg chg="mod">
          <ac:chgData name="Sravya  Pothuraju" userId="S::sravya_pothuraju@thbs.com::5ba3aa8e-8803-4c3a-a73d-f8efebb19961" providerId="AD" clId="Web-{80C97DD1-1EC8-D3EC-C9C7-A630C82DA2C7}" dt="2023-11-24T04:54:41.100" v="169" actId="20577"/>
          <ac:spMkLst>
            <pc:docMk/>
            <pc:sldMk cId="1103020126" sldId="269"/>
            <ac:spMk id="3" creationId="{E9B05B49-139F-58C4-3A7C-DBB675E1CC63}"/>
          </ac:spMkLst>
        </pc:spChg>
      </pc:sldChg>
    </pc:docChg>
  </pc:docChgLst>
  <pc:docChgLst>
    <pc:chgData name="Sravya  Pothuraju" userId="S::sravya_pothuraju@thbs.com::5ba3aa8e-8803-4c3a-a73d-f8efebb19961" providerId="AD" clId="Web-{F0D6DFDD-CD53-4FDE-8ADE-2DF101495AB2}"/>
    <pc:docChg chg="addSld modSld">
      <pc:chgData name="Sravya  Pothuraju" userId="S::sravya_pothuraju@thbs.com::5ba3aa8e-8803-4c3a-a73d-f8efebb19961" providerId="AD" clId="Web-{F0D6DFDD-CD53-4FDE-8ADE-2DF101495AB2}" dt="2023-11-24T04:20:10.622" v="4"/>
      <pc:docMkLst>
        <pc:docMk/>
      </pc:docMkLst>
      <pc:sldChg chg="delSp new">
        <pc:chgData name="Sravya  Pothuraju" userId="S::sravya_pothuraju@thbs.com::5ba3aa8e-8803-4c3a-a73d-f8efebb19961" providerId="AD" clId="Web-{F0D6DFDD-CD53-4FDE-8ADE-2DF101495AB2}" dt="2023-11-24T04:20:10.622" v="4"/>
        <pc:sldMkLst>
          <pc:docMk/>
          <pc:sldMk cId="2549585648" sldId="271"/>
        </pc:sldMkLst>
        <pc:spChg chg="del">
          <ac:chgData name="Sravya  Pothuraju" userId="S::sravya_pothuraju@thbs.com::5ba3aa8e-8803-4c3a-a73d-f8efebb19961" providerId="AD" clId="Web-{F0D6DFDD-CD53-4FDE-8ADE-2DF101495AB2}" dt="2023-11-24T04:20:04.513" v="2"/>
          <ac:spMkLst>
            <pc:docMk/>
            <pc:sldMk cId="2549585648" sldId="271"/>
            <ac:spMk id="3" creationId="{2919CE7D-2D5B-DEE2-F080-8E973F666021}"/>
          </ac:spMkLst>
        </pc:spChg>
        <pc:spChg chg="del">
          <ac:chgData name="Sravya  Pothuraju" userId="S::sravya_pothuraju@thbs.com::5ba3aa8e-8803-4c3a-a73d-f8efebb19961" providerId="AD" clId="Web-{F0D6DFDD-CD53-4FDE-8ADE-2DF101495AB2}" dt="2023-11-24T04:20:01.309" v="1"/>
          <ac:spMkLst>
            <pc:docMk/>
            <pc:sldMk cId="2549585648" sldId="271"/>
            <ac:spMk id="4" creationId="{EBA1B775-198F-F349-9026-6E826F760EA1}"/>
          </ac:spMkLst>
        </pc:spChg>
        <pc:spChg chg="del">
          <ac:chgData name="Sravya  Pothuraju" userId="S::sravya_pothuraju@thbs.com::5ba3aa8e-8803-4c3a-a73d-f8efebb19961" providerId="AD" clId="Web-{F0D6DFDD-CD53-4FDE-8ADE-2DF101495AB2}" dt="2023-11-24T04:20:08.294" v="3"/>
          <ac:spMkLst>
            <pc:docMk/>
            <pc:sldMk cId="2549585648" sldId="271"/>
            <ac:spMk id="5" creationId="{158C06E0-45D8-90B9-F7C2-05F2D7A1EE5A}"/>
          </ac:spMkLst>
        </pc:spChg>
        <pc:spChg chg="del">
          <ac:chgData name="Sravya  Pothuraju" userId="S::sravya_pothuraju@thbs.com::5ba3aa8e-8803-4c3a-a73d-f8efebb19961" providerId="AD" clId="Web-{F0D6DFDD-CD53-4FDE-8ADE-2DF101495AB2}" dt="2023-11-24T04:20:10.622" v="4"/>
          <ac:spMkLst>
            <pc:docMk/>
            <pc:sldMk cId="2549585648" sldId="271"/>
            <ac:spMk id="6" creationId="{51A3B6C2-FF86-CC2D-F694-4E0928DF42BE}"/>
          </ac:spMkLst>
        </pc:spChg>
      </pc:sldChg>
    </pc:docChg>
  </pc:docChgLst>
  <pc:docChgLst>
    <pc:chgData name="Sravya  Pothuraju" userId="S::sravya_pothuraju@thbs.com::5ba3aa8e-8803-4c3a-a73d-f8efebb19961" providerId="AD" clId="Web-{50B92CE8-ED0E-49CD-812B-7D4BA4C9CE3C}"/>
    <pc:docChg chg="modSld">
      <pc:chgData name="Sravya  Pothuraju" userId="S::sravya_pothuraju@thbs.com::5ba3aa8e-8803-4c3a-a73d-f8efebb19961" providerId="AD" clId="Web-{50B92CE8-ED0E-49CD-812B-7D4BA4C9CE3C}" dt="2023-11-24T04:00:50.708" v="42" actId="14100"/>
      <pc:docMkLst>
        <pc:docMk/>
      </pc:docMkLst>
      <pc:sldChg chg="modSp">
        <pc:chgData name="Sravya  Pothuraju" userId="S::sravya_pothuraju@thbs.com::5ba3aa8e-8803-4c3a-a73d-f8efebb19961" providerId="AD" clId="Web-{50B92CE8-ED0E-49CD-812B-7D4BA4C9CE3C}" dt="2023-11-24T04:00:50.708" v="42" actId="14100"/>
        <pc:sldMkLst>
          <pc:docMk/>
          <pc:sldMk cId="2289842962" sldId="266"/>
        </pc:sldMkLst>
        <pc:spChg chg="mod">
          <ac:chgData name="Sravya  Pothuraju" userId="S::sravya_pothuraju@thbs.com::5ba3aa8e-8803-4c3a-a73d-f8efebb19961" providerId="AD" clId="Web-{50B92CE8-ED0E-49CD-812B-7D4BA4C9CE3C}" dt="2023-11-24T04:00:50.708" v="42" actId="14100"/>
          <ac:spMkLst>
            <pc:docMk/>
            <pc:sldMk cId="2289842962" sldId="266"/>
            <ac:spMk id="2" creationId="{865F6747-249F-7336-1EF6-81C3BA8A620D}"/>
          </ac:spMkLst>
        </pc:spChg>
      </pc:sldChg>
      <pc:sldChg chg="modSp">
        <pc:chgData name="Sravya  Pothuraju" userId="S::sravya_pothuraju@thbs.com::5ba3aa8e-8803-4c3a-a73d-f8efebb19961" providerId="AD" clId="Web-{50B92CE8-ED0E-49CD-812B-7D4BA4C9CE3C}" dt="2023-11-24T03:57:14.893" v="25"/>
        <pc:sldMkLst>
          <pc:docMk/>
          <pc:sldMk cId="524566836" sldId="267"/>
        </pc:sldMkLst>
        <pc:spChg chg="mod">
          <ac:chgData name="Sravya  Pothuraju" userId="S::sravya_pothuraju@thbs.com::5ba3aa8e-8803-4c3a-a73d-f8efebb19961" providerId="AD" clId="Web-{50B92CE8-ED0E-49CD-812B-7D4BA4C9CE3C}" dt="2023-11-24T03:57:14.893" v="25"/>
          <ac:spMkLst>
            <pc:docMk/>
            <pc:sldMk cId="524566836" sldId="267"/>
            <ac:spMk id="3" creationId="{685B2CD5-9D2B-7122-230A-2C40E6C3ABC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2947E-6F27-4769-914B-94A5B7D60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12E8A8-8963-459F-A817-CDB9C268F912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Modern air travel often presents challenges for passengers dealing with excess luggage or travelers who have unused baggage space. </a:t>
          </a:r>
        </a:p>
      </dgm:t>
    </dgm:pt>
    <dgm:pt modelId="{E3340E9C-170E-4508-BCA7-6630FEF65DC5}" type="parTrans" cxnId="{446FCAD9-A446-4B14-9B2D-804F10605605}">
      <dgm:prSet/>
      <dgm:spPr/>
      <dgm:t>
        <a:bodyPr/>
        <a:lstStyle/>
        <a:p>
          <a:endParaRPr lang="en-US"/>
        </a:p>
      </dgm:t>
    </dgm:pt>
    <dgm:pt modelId="{163D8C59-2F75-4FD1-963C-5D22FE239C85}" type="sibTrans" cxnId="{446FCAD9-A446-4B14-9B2D-804F10605605}">
      <dgm:prSet/>
      <dgm:spPr/>
      <dgm:t>
        <a:bodyPr/>
        <a:lstStyle/>
        <a:p>
          <a:endParaRPr lang="en-US"/>
        </a:p>
      </dgm:t>
    </dgm:pt>
    <dgm:pt modelId="{76FF0DF7-002C-49BF-B26D-9F6C7885C82A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Many passengers face the inconvenience of excess baggage fees, while others with available space might miss out on opportunities to optimize their luggage capacity.</a:t>
          </a:r>
        </a:p>
      </dgm:t>
    </dgm:pt>
    <dgm:pt modelId="{DE8AF7E1-D8D5-4322-B09F-A5AB6B976A25}" type="parTrans" cxnId="{70B6329C-2AFA-4364-8D5B-FE3A7886B77F}">
      <dgm:prSet/>
      <dgm:spPr/>
      <dgm:t>
        <a:bodyPr/>
        <a:lstStyle/>
        <a:p>
          <a:endParaRPr lang="en-US"/>
        </a:p>
      </dgm:t>
    </dgm:pt>
    <dgm:pt modelId="{3F39FF29-9CD5-445B-BFBB-96C475349C4F}" type="sibTrans" cxnId="{70B6329C-2AFA-4364-8D5B-FE3A7886B77F}">
      <dgm:prSet/>
      <dgm:spPr/>
      <dgm:t>
        <a:bodyPr/>
        <a:lstStyle/>
        <a:p>
          <a:endParaRPr lang="en-US"/>
        </a:p>
      </dgm:t>
    </dgm:pt>
    <dgm:pt modelId="{70084B8B-AEA0-4216-85BE-7FC2637F4D68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This creates a need for a reliable and efficient platform that facilitates the connection between passengers looking to share their excess luggage and those who have spare baggage space during flights</a:t>
          </a:r>
          <a:r>
            <a:rPr lang="en-US"/>
            <a:t>.</a:t>
          </a:r>
        </a:p>
      </dgm:t>
    </dgm:pt>
    <dgm:pt modelId="{33B5AA60-774F-4837-A1C2-054A89CF1403}" type="parTrans" cxnId="{49C0CC97-5AFC-4853-AC85-FFEA6E447CE1}">
      <dgm:prSet/>
      <dgm:spPr/>
      <dgm:t>
        <a:bodyPr/>
        <a:lstStyle/>
        <a:p>
          <a:endParaRPr lang="en-US"/>
        </a:p>
      </dgm:t>
    </dgm:pt>
    <dgm:pt modelId="{4878D8C2-EFA4-47E5-803C-70ACADF6E127}" type="sibTrans" cxnId="{49C0CC97-5AFC-4853-AC85-FFEA6E447CE1}">
      <dgm:prSet/>
      <dgm:spPr/>
      <dgm:t>
        <a:bodyPr/>
        <a:lstStyle/>
        <a:p>
          <a:endParaRPr lang="en-US"/>
        </a:p>
      </dgm:t>
    </dgm:pt>
    <dgm:pt modelId="{6697463E-FDF4-40B1-B58E-CE58485B53E4}" type="pres">
      <dgm:prSet presAssocID="{D722947E-6F27-4769-914B-94A5B7D6084E}" presName="root" presStyleCnt="0">
        <dgm:presLayoutVars>
          <dgm:dir/>
          <dgm:resizeHandles val="exact"/>
        </dgm:presLayoutVars>
      </dgm:prSet>
      <dgm:spPr/>
    </dgm:pt>
    <dgm:pt modelId="{BCDDB0A4-E69E-49E7-B954-905F02AED67C}" type="pres">
      <dgm:prSet presAssocID="{7F12E8A8-8963-459F-A817-CDB9C268F912}" presName="compNode" presStyleCnt="0"/>
      <dgm:spPr/>
    </dgm:pt>
    <dgm:pt modelId="{C727AD99-FA2E-477D-8D65-B13739729D26}" type="pres">
      <dgm:prSet presAssocID="{7F12E8A8-8963-459F-A817-CDB9C268F912}" presName="bgRect" presStyleLbl="bgShp" presStyleIdx="0" presStyleCnt="3"/>
      <dgm:spPr/>
    </dgm:pt>
    <dgm:pt modelId="{43A76B30-5538-48EC-92BF-2D23A90A35D8}" type="pres">
      <dgm:prSet presAssocID="{7F12E8A8-8963-459F-A817-CDB9C268F9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7D8B429C-0537-4AEB-AB47-8F33CBE56FC5}" type="pres">
      <dgm:prSet presAssocID="{7F12E8A8-8963-459F-A817-CDB9C268F912}" presName="spaceRect" presStyleCnt="0"/>
      <dgm:spPr/>
    </dgm:pt>
    <dgm:pt modelId="{30E1957A-1664-4FE8-BF45-950F42287951}" type="pres">
      <dgm:prSet presAssocID="{7F12E8A8-8963-459F-A817-CDB9C268F912}" presName="parTx" presStyleLbl="revTx" presStyleIdx="0" presStyleCnt="3">
        <dgm:presLayoutVars>
          <dgm:chMax val="0"/>
          <dgm:chPref val="0"/>
        </dgm:presLayoutVars>
      </dgm:prSet>
      <dgm:spPr/>
    </dgm:pt>
    <dgm:pt modelId="{B3F6376F-B03A-4761-9163-A2A72A3D2F42}" type="pres">
      <dgm:prSet presAssocID="{163D8C59-2F75-4FD1-963C-5D22FE239C85}" presName="sibTrans" presStyleCnt="0"/>
      <dgm:spPr/>
    </dgm:pt>
    <dgm:pt modelId="{00FC3E77-C748-4D5B-90E5-E249D9D3A50D}" type="pres">
      <dgm:prSet presAssocID="{76FF0DF7-002C-49BF-B26D-9F6C7885C82A}" presName="compNode" presStyleCnt="0"/>
      <dgm:spPr/>
    </dgm:pt>
    <dgm:pt modelId="{999FFFC9-506F-4CC0-9781-15B0436ED52E}" type="pres">
      <dgm:prSet presAssocID="{76FF0DF7-002C-49BF-B26D-9F6C7885C82A}" presName="bgRect" presStyleLbl="bgShp" presStyleIdx="1" presStyleCnt="3"/>
      <dgm:spPr/>
    </dgm:pt>
    <dgm:pt modelId="{E61B92D8-F55E-4E65-85BB-9ED67D80C42F}" type="pres">
      <dgm:prSet presAssocID="{76FF0DF7-002C-49BF-B26D-9F6C7885C8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7F0C95F-26A9-4E3E-B9BF-2471519A2E10}" type="pres">
      <dgm:prSet presAssocID="{76FF0DF7-002C-49BF-B26D-9F6C7885C82A}" presName="spaceRect" presStyleCnt="0"/>
      <dgm:spPr/>
    </dgm:pt>
    <dgm:pt modelId="{0F82667F-285C-4F6B-807C-0A7AD80BF682}" type="pres">
      <dgm:prSet presAssocID="{76FF0DF7-002C-49BF-B26D-9F6C7885C82A}" presName="parTx" presStyleLbl="revTx" presStyleIdx="1" presStyleCnt="3">
        <dgm:presLayoutVars>
          <dgm:chMax val="0"/>
          <dgm:chPref val="0"/>
        </dgm:presLayoutVars>
      </dgm:prSet>
      <dgm:spPr/>
    </dgm:pt>
    <dgm:pt modelId="{813FA958-D0AE-46E1-BB9C-B2D57E4D9E74}" type="pres">
      <dgm:prSet presAssocID="{3F39FF29-9CD5-445B-BFBB-96C475349C4F}" presName="sibTrans" presStyleCnt="0"/>
      <dgm:spPr/>
    </dgm:pt>
    <dgm:pt modelId="{8B1257D4-43AC-4AF3-9F9B-8A7C88381864}" type="pres">
      <dgm:prSet presAssocID="{70084B8B-AEA0-4216-85BE-7FC2637F4D68}" presName="compNode" presStyleCnt="0"/>
      <dgm:spPr/>
    </dgm:pt>
    <dgm:pt modelId="{27F8CC4D-E48F-4183-A92F-AD02C8C4A902}" type="pres">
      <dgm:prSet presAssocID="{70084B8B-AEA0-4216-85BE-7FC2637F4D68}" presName="bgRect" presStyleLbl="bgShp" presStyleIdx="2" presStyleCnt="3"/>
      <dgm:spPr/>
    </dgm:pt>
    <dgm:pt modelId="{F9A53726-DE98-4F21-A89E-80454BB833D8}" type="pres">
      <dgm:prSet presAssocID="{70084B8B-AEA0-4216-85BE-7FC2637F4D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F887B3B2-877C-4E2F-A172-47CB800CAFA3}" type="pres">
      <dgm:prSet presAssocID="{70084B8B-AEA0-4216-85BE-7FC2637F4D68}" presName="spaceRect" presStyleCnt="0"/>
      <dgm:spPr/>
    </dgm:pt>
    <dgm:pt modelId="{8D240739-96BA-4D86-AF11-08D59E4FF281}" type="pres">
      <dgm:prSet presAssocID="{70084B8B-AEA0-4216-85BE-7FC2637F4D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D8F378-5183-4E47-9438-599E9E39F754}" type="presOf" srcId="{70084B8B-AEA0-4216-85BE-7FC2637F4D68}" destId="{8D240739-96BA-4D86-AF11-08D59E4FF281}" srcOrd="0" destOrd="0" presId="urn:microsoft.com/office/officeart/2018/2/layout/IconVerticalSolidList"/>
    <dgm:cxn modelId="{3D4C5483-1BDA-4F9E-BDB0-FFFA77913A8D}" type="presOf" srcId="{76FF0DF7-002C-49BF-B26D-9F6C7885C82A}" destId="{0F82667F-285C-4F6B-807C-0A7AD80BF682}" srcOrd="0" destOrd="0" presId="urn:microsoft.com/office/officeart/2018/2/layout/IconVerticalSolidList"/>
    <dgm:cxn modelId="{49C0CC97-5AFC-4853-AC85-FFEA6E447CE1}" srcId="{D722947E-6F27-4769-914B-94A5B7D6084E}" destId="{70084B8B-AEA0-4216-85BE-7FC2637F4D68}" srcOrd="2" destOrd="0" parTransId="{33B5AA60-774F-4837-A1C2-054A89CF1403}" sibTransId="{4878D8C2-EFA4-47E5-803C-70ACADF6E127}"/>
    <dgm:cxn modelId="{70B6329C-2AFA-4364-8D5B-FE3A7886B77F}" srcId="{D722947E-6F27-4769-914B-94A5B7D6084E}" destId="{76FF0DF7-002C-49BF-B26D-9F6C7885C82A}" srcOrd="1" destOrd="0" parTransId="{DE8AF7E1-D8D5-4322-B09F-A5AB6B976A25}" sibTransId="{3F39FF29-9CD5-445B-BFBB-96C475349C4F}"/>
    <dgm:cxn modelId="{446FCAD9-A446-4B14-9B2D-804F10605605}" srcId="{D722947E-6F27-4769-914B-94A5B7D6084E}" destId="{7F12E8A8-8963-459F-A817-CDB9C268F912}" srcOrd="0" destOrd="0" parTransId="{E3340E9C-170E-4508-BCA7-6630FEF65DC5}" sibTransId="{163D8C59-2F75-4FD1-963C-5D22FE239C85}"/>
    <dgm:cxn modelId="{FA1BB6E0-F59F-4054-9948-E838AD09D0DC}" type="presOf" srcId="{D722947E-6F27-4769-914B-94A5B7D6084E}" destId="{6697463E-FDF4-40B1-B58E-CE58485B53E4}" srcOrd="0" destOrd="0" presId="urn:microsoft.com/office/officeart/2018/2/layout/IconVerticalSolidList"/>
    <dgm:cxn modelId="{4270C4F1-91B0-4489-913B-A12C16D29E21}" type="presOf" srcId="{7F12E8A8-8963-459F-A817-CDB9C268F912}" destId="{30E1957A-1664-4FE8-BF45-950F42287951}" srcOrd="0" destOrd="0" presId="urn:microsoft.com/office/officeart/2018/2/layout/IconVerticalSolidList"/>
    <dgm:cxn modelId="{FA59FEC6-6B7F-48C7-8BFC-08B9C6D181BD}" type="presParOf" srcId="{6697463E-FDF4-40B1-B58E-CE58485B53E4}" destId="{BCDDB0A4-E69E-49E7-B954-905F02AED67C}" srcOrd="0" destOrd="0" presId="urn:microsoft.com/office/officeart/2018/2/layout/IconVerticalSolidList"/>
    <dgm:cxn modelId="{49777C5F-DB1B-42F6-9FF4-A0B518F3E2C4}" type="presParOf" srcId="{BCDDB0A4-E69E-49E7-B954-905F02AED67C}" destId="{C727AD99-FA2E-477D-8D65-B13739729D26}" srcOrd="0" destOrd="0" presId="urn:microsoft.com/office/officeart/2018/2/layout/IconVerticalSolidList"/>
    <dgm:cxn modelId="{33EDE294-EB40-478F-B8CF-58D605E91845}" type="presParOf" srcId="{BCDDB0A4-E69E-49E7-B954-905F02AED67C}" destId="{43A76B30-5538-48EC-92BF-2D23A90A35D8}" srcOrd="1" destOrd="0" presId="urn:microsoft.com/office/officeart/2018/2/layout/IconVerticalSolidList"/>
    <dgm:cxn modelId="{1C2DB29B-881F-44F7-B5B3-437228F9FF01}" type="presParOf" srcId="{BCDDB0A4-E69E-49E7-B954-905F02AED67C}" destId="{7D8B429C-0537-4AEB-AB47-8F33CBE56FC5}" srcOrd="2" destOrd="0" presId="urn:microsoft.com/office/officeart/2018/2/layout/IconVerticalSolidList"/>
    <dgm:cxn modelId="{E8A31148-F4D3-4C1C-87F2-F44991D24123}" type="presParOf" srcId="{BCDDB0A4-E69E-49E7-B954-905F02AED67C}" destId="{30E1957A-1664-4FE8-BF45-950F42287951}" srcOrd="3" destOrd="0" presId="urn:microsoft.com/office/officeart/2018/2/layout/IconVerticalSolidList"/>
    <dgm:cxn modelId="{78B7C74C-D29A-413E-A450-F39E22D36EA2}" type="presParOf" srcId="{6697463E-FDF4-40B1-B58E-CE58485B53E4}" destId="{B3F6376F-B03A-4761-9163-A2A72A3D2F42}" srcOrd="1" destOrd="0" presId="urn:microsoft.com/office/officeart/2018/2/layout/IconVerticalSolidList"/>
    <dgm:cxn modelId="{E9F61DEB-44F5-4C85-8B1E-2F9C9C6C6A9E}" type="presParOf" srcId="{6697463E-FDF4-40B1-B58E-CE58485B53E4}" destId="{00FC3E77-C748-4D5B-90E5-E249D9D3A50D}" srcOrd="2" destOrd="0" presId="urn:microsoft.com/office/officeart/2018/2/layout/IconVerticalSolidList"/>
    <dgm:cxn modelId="{ADE5FF04-C536-4175-B264-191446230CEB}" type="presParOf" srcId="{00FC3E77-C748-4D5B-90E5-E249D9D3A50D}" destId="{999FFFC9-506F-4CC0-9781-15B0436ED52E}" srcOrd="0" destOrd="0" presId="urn:microsoft.com/office/officeart/2018/2/layout/IconVerticalSolidList"/>
    <dgm:cxn modelId="{808A006D-3971-463B-A0CE-711897AFC335}" type="presParOf" srcId="{00FC3E77-C748-4D5B-90E5-E249D9D3A50D}" destId="{E61B92D8-F55E-4E65-85BB-9ED67D80C42F}" srcOrd="1" destOrd="0" presId="urn:microsoft.com/office/officeart/2018/2/layout/IconVerticalSolidList"/>
    <dgm:cxn modelId="{F39E95AE-1C80-42AD-BAA5-0446C5FD9809}" type="presParOf" srcId="{00FC3E77-C748-4D5B-90E5-E249D9D3A50D}" destId="{F7F0C95F-26A9-4E3E-B9BF-2471519A2E10}" srcOrd="2" destOrd="0" presId="urn:microsoft.com/office/officeart/2018/2/layout/IconVerticalSolidList"/>
    <dgm:cxn modelId="{94AA267E-8728-47F9-8CFD-98C86AACBAF6}" type="presParOf" srcId="{00FC3E77-C748-4D5B-90E5-E249D9D3A50D}" destId="{0F82667F-285C-4F6B-807C-0A7AD80BF682}" srcOrd="3" destOrd="0" presId="urn:microsoft.com/office/officeart/2018/2/layout/IconVerticalSolidList"/>
    <dgm:cxn modelId="{5CBB1376-EF6F-4D13-99CB-DFB72DFECEF1}" type="presParOf" srcId="{6697463E-FDF4-40B1-B58E-CE58485B53E4}" destId="{813FA958-D0AE-46E1-BB9C-B2D57E4D9E74}" srcOrd="3" destOrd="0" presId="urn:microsoft.com/office/officeart/2018/2/layout/IconVerticalSolidList"/>
    <dgm:cxn modelId="{FA86F931-B896-4E81-9AE6-A656893A359C}" type="presParOf" srcId="{6697463E-FDF4-40B1-B58E-CE58485B53E4}" destId="{8B1257D4-43AC-4AF3-9F9B-8A7C88381864}" srcOrd="4" destOrd="0" presId="urn:microsoft.com/office/officeart/2018/2/layout/IconVerticalSolidList"/>
    <dgm:cxn modelId="{008F02B9-2793-49BF-9C2B-77C739903C18}" type="presParOf" srcId="{8B1257D4-43AC-4AF3-9F9B-8A7C88381864}" destId="{27F8CC4D-E48F-4183-A92F-AD02C8C4A902}" srcOrd="0" destOrd="0" presId="urn:microsoft.com/office/officeart/2018/2/layout/IconVerticalSolidList"/>
    <dgm:cxn modelId="{1FF78D8E-E7B9-495A-A767-304E67326145}" type="presParOf" srcId="{8B1257D4-43AC-4AF3-9F9B-8A7C88381864}" destId="{F9A53726-DE98-4F21-A89E-80454BB833D8}" srcOrd="1" destOrd="0" presId="urn:microsoft.com/office/officeart/2018/2/layout/IconVerticalSolidList"/>
    <dgm:cxn modelId="{2701E12C-F009-4B4C-912D-E6FE4DE61703}" type="presParOf" srcId="{8B1257D4-43AC-4AF3-9F9B-8A7C88381864}" destId="{F887B3B2-877C-4E2F-A172-47CB800CAFA3}" srcOrd="2" destOrd="0" presId="urn:microsoft.com/office/officeart/2018/2/layout/IconVerticalSolidList"/>
    <dgm:cxn modelId="{E9091366-F517-4F6B-ABAB-7C61E1A49565}" type="presParOf" srcId="{8B1257D4-43AC-4AF3-9F9B-8A7C88381864}" destId="{8D240739-96BA-4D86-AF11-08D59E4FF2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AD99-FA2E-477D-8D65-B13739729D26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76B30-5538-48EC-92BF-2D23A90A35D8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1957A-1664-4FE8-BF45-950F42287951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/>
              <a:cs typeface="Times New Roman"/>
            </a:rPr>
            <a:t>Modern air travel often presents challenges for passengers dealing with excess luggage or travelers who have unused baggage space. </a:t>
          </a:r>
        </a:p>
      </dsp:txBody>
      <dsp:txXfrm>
        <a:off x="1736952" y="642"/>
        <a:ext cx="5095259" cy="1503855"/>
      </dsp:txXfrm>
    </dsp:sp>
    <dsp:sp modelId="{999FFFC9-506F-4CC0-9781-15B0436ED52E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B92D8-F55E-4E65-85BB-9ED67D80C42F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67F-285C-4F6B-807C-0A7AD80BF682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/>
              <a:cs typeface="Times New Roman"/>
            </a:rPr>
            <a:t>Many passengers face the inconvenience of excess baggage fees, while others with available space might miss out on opportunities to optimize their luggage capacity.</a:t>
          </a:r>
        </a:p>
      </dsp:txBody>
      <dsp:txXfrm>
        <a:off x="1736952" y="1880461"/>
        <a:ext cx="5095259" cy="1503855"/>
      </dsp:txXfrm>
    </dsp:sp>
    <dsp:sp modelId="{27F8CC4D-E48F-4183-A92F-AD02C8C4A902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53726-DE98-4F21-A89E-80454BB833D8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40739-96BA-4D86-AF11-08D59E4FF281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/>
              <a:cs typeface="Times New Roman"/>
            </a:rPr>
            <a:t>This creates a need for a reliable and efficient platform that facilitates the connection between passengers looking to share their excess luggage and those who have spare baggage space during flights</a:t>
          </a:r>
          <a:r>
            <a:rPr lang="en-US" sz="1700" kern="1200"/>
            <a:t>.</a:t>
          </a:r>
        </a:p>
      </dsp:txBody>
      <dsp:txXfrm>
        <a:off x="1736952" y="3760280"/>
        <a:ext cx="5095259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54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5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00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11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2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6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0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46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8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6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BEEB-B3A5-4053-9031-3B1F1635B3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4493FE-82C0-4745-9DB5-5E083124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4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6747-249F-7336-1EF6-81C3BA8A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864" y="1124490"/>
            <a:ext cx="4873087" cy="899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>
                <a:latin typeface="Times New Roman"/>
                <a:cs typeface="Times New Roman"/>
              </a:rPr>
              <a:t>FLYSHARE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FD29-F4D3-7A08-2323-8703DD6164C1}"/>
              </a:ext>
            </a:extLst>
          </p:cNvPr>
          <p:cNvSpPr txBox="1">
            <a:spLocks/>
          </p:cNvSpPr>
          <p:nvPr/>
        </p:nvSpPr>
        <p:spPr>
          <a:xfrm>
            <a:off x="3620314" y="3561560"/>
            <a:ext cx="8768811" cy="310262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/>
              <a:t>                   </a:t>
            </a:r>
            <a:r>
              <a:rPr lang="en-IN" sz="2400" b="1" dirty="0">
                <a:latin typeface="Times New Roman"/>
                <a:cs typeface="Times New Roman"/>
              </a:rPr>
              <a:t> Presented By</a:t>
            </a:r>
          </a:p>
          <a:p>
            <a:pPr marL="0" indent="0">
              <a:buNone/>
            </a:pPr>
            <a:r>
              <a:rPr lang="en-IN" sz="2400" dirty="0"/>
              <a:t>                            Siddharth Kumar                   11452</a:t>
            </a:r>
            <a:endParaRPr lang="en-US" sz="2400" dirty="0">
              <a:latin typeface="Times New Roman"/>
              <a:cs typeface="Times New Roman"/>
            </a:endParaRPr>
          </a:p>
          <a:p>
            <a:pPr marL="1257300" lvl="3" indent="0">
              <a:buNone/>
            </a:pPr>
            <a:r>
              <a:rPr lang="en-IN" sz="2400" dirty="0"/>
              <a:t>             Tharun Balisetty                     11462               </a:t>
            </a:r>
          </a:p>
          <a:p>
            <a:pPr marL="1257300" lvl="3" indent="0">
              <a:buNone/>
            </a:pPr>
            <a:r>
              <a:rPr lang="en-IN" sz="2400" dirty="0"/>
              <a:t>             Abhishek Polamarasetty      11478     </a:t>
            </a:r>
          </a:p>
          <a:p>
            <a:pPr marL="1257300" lvl="3" indent="0">
              <a:buNone/>
            </a:pPr>
            <a:r>
              <a:rPr lang="en-IN" sz="2400" dirty="0"/>
              <a:t>             Sravya Pothuraju                   11485               </a:t>
            </a:r>
          </a:p>
          <a:p>
            <a:pPr marL="1257300" lvl="3" indent="0">
              <a:buNone/>
            </a:pPr>
            <a:r>
              <a:rPr lang="en-IN" sz="2400" dirty="0"/>
              <a:t>           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5A7788-ADAF-AF54-4A8B-755F1ADE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97" y="3802867"/>
            <a:ext cx="2622886" cy="305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84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genda images">
            <a:extLst>
              <a:ext uri="{FF2B5EF4-FFF2-40B4-BE49-F238E27FC236}">
                <a16:creationId xmlns:a16="http://schemas.microsoft.com/office/drawing/2014/main" id="{4096A28B-211D-5137-8202-A068E903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28" y="1498953"/>
            <a:ext cx="4191000" cy="4159250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BDC9C06-FF3A-098E-5CAA-D1735F11543C}"/>
              </a:ext>
            </a:extLst>
          </p:cNvPr>
          <p:cNvSpPr txBox="1">
            <a:spLocks/>
          </p:cNvSpPr>
          <p:nvPr/>
        </p:nvSpPr>
        <p:spPr>
          <a:xfrm>
            <a:off x="6785957" y="2075838"/>
            <a:ext cx="5253074" cy="3163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Problem Statement</a:t>
            </a:r>
          </a:p>
          <a:p>
            <a:pPr>
              <a:buFont typeface="Wingdings" charset="2"/>
              <a:buChar char="§"/>
            </a:pPr>
            <a:r>
              <a:rPr lang="en-US" sz="24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sz="24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Features</a:t>
            </a:r>
          </a:p>
          <a:p>
            <a:pPr>
              <a:buFont typeface="Wingdings" charset="2"/>
              <a:buChar char="§"/>
            </a:pPr>
            <a:r>
              <a:rPr lang="en-US" sz="24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Modules</a:t>
            </a:r>
          </a:p>
          <a:p>
            <a:pPr>
              <a:buFont typeface="Wingdings" charset="2"/>
              <a:buChar char="§"/>
            </a:pPr>
            <a:r>
              <a:rPr lang="en-US" sz="24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Technologies Used</a:t>
            </a:r>
          </a:p>
          <a:p>
            <a:pPr>
              <a:buFont typeface="Wingdings" charset="2"/>
              <a:buChar char="§"/>
            </a:pPr>
            <a:r>
              <a:rPr lang="en-US" sz="24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Software/Hardware Requirements</a:t>
            </a:r>
            <a:br>
              <a:rPr lang="en-US" sz="2400">
                <a:latin typeface="Times New Roman"/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291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65D0E-669D-33B2-0A4B-3BAC5E9D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79" y="3690566"/>
            <a:ext cx="3805522" cy="628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/>
                <a:cs typeface="Times New Roman"/>
              </a:rPr>
              <a:t>PROBLEM STATEMENT</a:t>
            </a:r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6C4B3-2C05-CB21-E743-323AC75B8082}"/>
              </a:ext>
            </a:extLst>
          </p:cNvPr>
          <p:cNvSpPr txBox="1"/>
          <p:nvPr/>
        </p:nvSpPr>
        <p:spPr>
          <a:xfrm>
            <a:off x="6089742" y="-135045"/>
            <a:ext cx="9203167" cy="14564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400" kern="10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4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4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B6EAD856-FC2C-8F91-836F-DC00F609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152604"/>
              </p:ext>
            </p:extLst>
          </p:nvPr>
        </p:nvGraphicFramePr>
        <p:xfrm>
          <a:off x="4799408" y="670306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08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7724-BDA1-0309-47E7-01947A4D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     </a:t>
            </a:r>
            <a:r>
              <a:rPr lang="en-US" b="1"/>
              <a:t>        </a:t>
            </a:r>
            <a:r>
              <a:rPr lang="en-US" b="1">
                <a:latin typeface="Times New Roman"/>
                <a:cs typeface="Times New Roman"/>
              </a:rPr>
              <a:t>INTRODUCTION</a:t>
            </a:r>
            <a:endParaRPr lang="en-IN" b="1"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38D50-6CA5-D5B4-9E3E-58886AABD4A3}"/>
              </a:ext>
            </a:extLst>
          </p:cNvPr>
          <p:cNvSpPr txBox="1">
            <a:spLocks/>
          </p:cNvSpPr>
          <p:nvPr/>
        </p:nvSpPr>
        <p:spPr>
          <a:xfrm>
            <a:off x="1684877" y="1990545"/>
            <a:ext cx="10008079" cy="3806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charset="2"/>
              <a:buChar char="§"/>
            </a:pPr>
            <a:r>
              <a:rPr lang="en-US" sz="2400" err="1">
                <a:solidFill>
                  <a:srgbClr val="0F0F0F"/>
                </a:solidFill>
                <a:latin typeface="Times New Roman"/>
                <a:ea typeface="+mn-lt"/>
                <a:cs typeface="Times New Roman"/>
              </a:rPr>
              <a:t>FlyShare</a:t>
            </a:r>
            <a:r>
              <a:rPr lang="en-US" sz="2400">
                <a:solidFill>
                  <a:srgbClr val="0F0F0F"/>
                </a:solidFill>
                <a:latin typeface="Times New Roman"/>
                <a:ea typeface="+mn-lt"/>
                <a:cs typeface="Times New Roman"/>
              </a:rPr>
              <a:t> addresses this prevalent issue by offering a user-friendly platform that connects passengers within the same flight, enabling them to share their excess luggage or utilize spare baggage capacity. </a:t>
            </a:r>
            <a:r>
              <a:rPr lang="en-US" sz="240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/>
          </a:p>
          <a:p>
            <a:pPr algn="just">
              <a:buFont typeface="Wingdings" charset="2"/>
              <a:buChar char="§"/>
            </a:pPr>
            <a:r>
              <a:rPr lang="en-US" sz="2400">
                <a:solidFill>
                  <a:srgbClr val="0F0F0F"/>
                </a:solidFill>
                <a:latin typeface="Times New Roman"/>
                <a:ea typeface="+mn-lt"/>
                <a:cs typeface="Times New Roman"/>
              </a:rPr>
              <a:t>This innovative website is designed to seamlessly match travelers who have surplus baggage with those who have available space, fostering a mutually beneficial sharing economy within air travel.</a:t>
            </a:r>
            <a:endParaRPr lang="en-US" sz="2400">
              <a:solidFill>
                <a:srgbClr val="0F0F0F"/>
              </a:solidFill>
              <a:latin typeface="Times New Roman"/>
              <a:cs typeface="Times New Roman"/>
            </a:endParaRPr>
          </a:p>
          <a:p>
            <a:pPr algn="just">
              <a:buFont typeface="Wingdings" charset="2"/>
              <a:buChar char="§"/>
            </a:pPr>
            <a:r>
              <a:rPr lang="en-US" sz="2400">
                <a:solidFill>
                  <a:srgbClr val="0F0F0F"/>
                </a:solidFill>
                <a:latin typeface="Times New Roman"/>
                <a:ea typeface="+mn-lt"/>
                <a:cs typeface="Times New Roman"/>
              </a:rPr>
              <a:t>Passengers now have the opportunity to save on excess baggage fees while simultaneously helping others optimize their luggage space. </a:t>
            </a:r>
            <a:r>
              <a:rPr lang="en-US" sz="240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. </a:t>
            </a:r>
            <a:endParaRPr lang="en-US" sz="2400">
              <a:solidFill>
                <a:srgbClr val="0F0F0F"/>
              </a:solidFill>
            </a:endParaRPr>
          </a:p>
          <a:p>
            <a:pPr algn="just">
              <a:buFont typeface="Wingdings" charset="2"/>
              <a:buChar char="§"/>
            </a:pPr>
            <a:endParaRPr lang="en-US" sz="2400">
              <a:solidFill>
                <a:srgbClr val="0F0F0F"/>
              </a:solidFill>
              <a:latin typeface="Times New Roman"/>
              <a:cs typeface="Times New Roman"/>
            </a:endParaRPr>
          </a:p>
          <a:p>
            <a:pPr>
              <a:buFont typeface="Wingdings" charset="2"/>
              <a:buChar char="§"/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7104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FB84-11F4-8939-7E14-B2B558ED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33" y="624110"/>
            <a:ext cx="10204777" cy="1084618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FEATURES</a:t>
            </a:r>
            <a:endParaRPr lang="en-IN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1CA6-08C5-52EC-139A-51343AC7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692" y="1751648"/>
            <a:ext cx="10027920" cy="4482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AutoNum type="arabicPeriod"/>
            </a:pPr>
            <a:r>
              <a:rPr lang="en-US" sz="2400" b="1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Real-time Communication</a:t>
            </a:r>
            <a:r>
              <a:rPr lang="en-US" sz="2400" b="1" dirty="0">
                <a:solidFill>
                  <a:srgbClr val="0F0F0F"/>
                </a:solidFill>
                <a:latin typeface="Times New Roman"/>
                <a:ea typeface="+mn-lt"/>
                <a:cs typeface="Times New Roman"/>
              </a:rPr>
              <a:t> :</a:t>
            </a:r>
            <a:r>
              <a:rPr lang="en-US" sz="2400" b="1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Allowing users to discuss and coordinate luggage sharing details, such as flight schedules etc. </a:t>
            </a:r>
            <a:endParaRPr lang="en-US" sz="2400" dirty="0">
              <a:latin typeface="Times New Roman"/>
              <a:cs typeface="Times New Roman"/>
            </a:endParaRPr>
          </a:p>
          <a:p>
            <a:pPr algn="just">
              <a:buAutoNum type="arabicPeriod"/>
            </a:pPr>
            <a:r>
              <a:rPr lang="en-US" sz="2400" b="1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Rating :</a:t>
            </a:r>
            <a:r>
              <a:rPr lang="en-US" sz="2400" b="1" dirty="0">
                <a:latin typeface="Times New Roman"/>
                <a:cs typeface="Times New Roman"/>
              </a:rPr>
              <a:t> </a:t>
            </a:r>
            <a:r>
              <a:rPr lang="en-US" sz="24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After each luggage-sharing transaction, users can provide ratings  enhancing the overall community experience and building a trustworthy environment for future interactions.</a:t>
            </a:r>
            <a:r>
              <a:rPr lang="en-US" sz="2400" b="1" dirty="0">
                <a:latin typeface="Times New Roman"/>
                <a:cs typeface="Times New Roman"/>
              </a:rPr>
              <a:t> </a:t>
            </a:r>
            <a:endParaRPr lang="en-US" sz="2400" b="0" i="0" dirty="0">
              <a:effectLst/>
              <a:latin typeface="Times New Roman"/>
              <a:ea typeface="+mn-lt"/>
              <a:cs typeface="Times New Roman"/>
            </a:endParaRPr>
          </a:p>
          <a:p>
            <a:pPr algn="just">
              <a:buAutoNum type="arabicPeriod"/>
            </a:pPr>
            <a:r>
              <a:rPr lang="en-US" sz="2400" b="1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Luggage Description &amp; Image Upload :</a:t>
            </a:r>
            <a:r>
              <a:rPr lang="en-US" sz="2400" b="1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This feature enables users to describe their additional luggage and upload images .</a:t>
            </a:r>
            <a:r>
              <a:rPr lang="en-US" sz="2400" b="1" dirty="0">
                <a:latin typeface="Century Gothic"/>
                <a:cs typeface="Times New Roman"/>
              </a:rPr>
              <a:t> 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AutoNum type="arabicPeriod"/>
            </a:pPr>
            <a:r>
              <a:rPr lang="en-US" sz="2400" b="1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Simplified User Interface :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Allowing users to manage their luggage-sharing needs conveniently(easy to navigate).</a:t>
            </a:r>
          </a:p>
        </p:txBody>
      </p:sp>
    </p:spTree>
    <p:extLst>
      <p:ext uri="{BB962C8B-B14F-4D97-AF65-F5344CB8AC3E}">
        <p14:creationId xmlns:p14="http://schemas.microsoft.com/office/powerpoint/2010/main" val="41933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ABB3-CA46-C924-B02F-6D699C88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74" y="603263"/>
            <a:ext cx="8264706" cy="792060"/>
          </a:xfrm>
        </p:spPr>
        <p:txBody>
          <a:bodyPr/>
          <a:lstStyle/>
          <a:p>
            <a:r>
              <a:rPr lang="en-US"/>
              <a:t>          </a:t>
            </a:r>
            <a:r>
              <a:rPr lang="en-US">
                <a:latin typeface="Century Gothic"/>
                <a:cs typeface="Times New Roman"/>
              </a:rPr>
              <a:t>         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b="1">
                <a:latin typeface="Times New Roman"/>
                <a:cs typeface="Times New Roman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5B49-139F-58C4-3A7C-DBB675E1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443" y="1790700"/>
            <a:ext cx="9361098" cy="44049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400" b="1" dirty="0">
                <a:solidFill>
                  <a:srgbClr val="0F0F0F"/>
                </a:solidFill>
                <a:latin typeface="Times New Roman"/>
                <a:ea typeface="+mn-lt"/>
                <a:cs typeface="Times New Roman"/>
              </a:rPr>
              <a:t>User Authentication 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 : </a:t>
            </a:r>
            <a:r>
              <a:rPr lang="en-US" sz="2400" dirty="0">
                <a:solidFill>
                  <a:srgbClr val="0F0F0F"/>
                </a:solidFill>
                <a:latin typeface="Times New Roman"/>
                <a:ea typeface="+mn-lt"/>
                <a:cs typeface="Times New Roman"/>
              </a:rPr>
              <a:t>M</a:t>
            </a:r>
            <a:r>
              <a:rPr lang="en-US" sz="24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anages user authentication, registration, login, and security aspects.</a:t>
            </a:r>
            <a:endParaRPr lang="en-US" dirty="0"/>
          </a:p>
          <a:p>
            <a:pPr algn="just">
              <a:buFont typeface="Wingdings" charset="2"/>
              <a:buChar char="§"/>
            </a:pPr>
            <a:r>
              <a:rPr lang="en-US" sz="2400" b="1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Baggage Management </a:t>
            </a:r>
            <a:r>
              <a:rPr lang="en-US" sz="24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: Allows passenger to add, view, update, and delete baggage details. It can filter baggage details according to the requirements passenger.</a:t>
            </a:r>
            <a:endParaRPr lang="en-US" sz="2400" dirty="0">
              <a:solidFill>
                <a:srgbClr val="0F0F0F"/>
              </a:solidFill>
              <a:latin typeface="Times New Roman"/>
              <a:cs typeface="Times New Roman"/>
            </a:endParaRPr>
          </a:p>
          <a:p>
            <a:pPr algn="just">
              <a:buFont typeface="Wingdings" charset="2"/>
              <a:buChar char="§"/>
            </a:pPr>
            <a:r>
              <a:rPr lang="en-US" sz="2400" b="1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Notifications </a:t>
            </a:r>
            <a:r>
              <a:rPr lang="en-US" sz="24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: Passengers will get notified through their registered accounts.</a:t>
            </a:r>
            <a:endParaRPr lang="en-US" sz="2400" dirty="0">
              <a:solidFill>
                <a:srgbClr val="0F0F0F"/>
              </a:solidFill>
              <a:latin typeface="Times New Roman"/>
            </a:endParaRPr>
          </a:p>
          <a:p>
            <a:pPr algn="just">
              <a:buFont typeface="Wingdings" charset="2"/>
              <a:buChar char="§"/>
            </a:pPr>
            <a:r>
              <a:rPr lang="en-US" sz="2400" b="1" dirty="0">
                <a:solidFill>
                  <a:srgbClr val="0F0F0F"/>
                </a:solidFill>
                <a:latin typeface="Times New Roman"/>
                <a:cs typeface="Times New Roman"/>
              </a:rPr>
              <a:t>Chat Medium : </a:t>
            </a:r>
            <a:r>
              <a:rPr lang="en-US" sz="2400" dirty="0">
                <a:solidFill>
                  <a:srgbClr val="0F0F0F"/>
                </a:solidFill>
                <a:latin typeface="Times New Roman"/>
                <a:cs typeface="Times New Roman"/>
              </a:rPr>
              <a:t>Two passengers can communicate with each-other through this chat medium and post images regarding to the baggage specifications.</a:t>
            </a:r>
          </a:p>
          <a:p>
            <a:pPr>
              <a:buFont typeface="Wingdings" charset="2"/>
              <a:buChar char="§"/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10302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5055-3806-5045-AC98-84198407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170" y="681886"/>
            <a:ext cx="8149687" cy="734551"/>
          </a:xfrm>
        </p:spPr>
        <p:txBody>
          <a:bodyPr/>
          <a:lstStyle/>
          <a:p>
            <a:r>
              <a:rPr lang="en-IN" b="1">
                <a:solidFill>
                  <a:srgbClr val="000000"/>
                </a:solidFill>
                <a:latin typeface="Times New Roman"/>
                <a:cs typeface="Times New Roman"/>
              </a:rPr>
              <a:t>          TECHNOLOGIES USED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18B6-9799-413A-32D7-4A8811F2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416" y="1522187"/>
            <a:ext cx="9485630" cy="51985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b="1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Programming Languages and Frameworks:</a:t>
            </a:r>
            <a:endParaRPr lang="en-IN" sz="2400" b="0" i="0">
              <a:solidFill>
                <a:srgbClr val="0F0F0F"/>
              </a:solidFill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IN" sz="2000" b="1">
                <a:solidFill>
                  <a:srgbClr val="0F0F0F"/>
                </a:solidFill>
                <a:latin typeface="Times New Roman"/>
                <a:cs typeface="Times New Roman"/>
              </a:rPr>
              <a:t>               </a:t>
            </a:r>
            <a:r>
              <a:rPr lang="en-IN" sz="2400" b="1">
                <a:solidFill>
                  <a:srgbClr val="0F0F0F"/>
                </a:solidFill>
                <a:latin typeface="Times New Roman"/>
                <a:cs typeface="Times New Roman"/>
              </a:rPr>
              <a:t> </a:t>
            </a:r>
            <a:r>
              <a:rPr lang="en-IN" sz="2400" b="1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IN" sz="2400" b="1">
                <a:solidFill>
                  <a:srgbClr val="0F0F0F"/>
                </a:solidFill>
                <a:latin typeface="Times New Roman"/>
                <a:cs typeface="Times New Roman"/>
              </a:rPr>
              <a:t> </a:t>
            </a:r>
            <a:r>
              <a:rPr lang="en-IN" sz="2400" b="1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Backend</a:t>
            </a:r>
            <a:r>
              <a:rPr lang="en-IN" sz="2400" b="1">
                <a:solidFill>
                  <a:srgbClr val="0F0F0F"/>
                </a:solidFill>
                <a:latin typeface="Times New Roman"/>
                <a:cs typeface="Times New Roman"/>
              </a:rPr>
              <a:t> </a:t>
            </a:r>
            <a:r>
              <a:rPr lang="en-IN" sz="2400" b="1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 : </a:t>
            </a:r>
            <a:r>
              <a:rPr lang="en-IN" sz="2400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Python(</a:t>
            </a:r>
            <a:r>
              <a:rPr lang="en-IN" sz="2400" b="0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Django)</a:t>
            </a:r>
          </a:p>
          <a:p>
            <a:pPr marL="0" indent="0" algn="just">
              <a:buNone/>
            </a:pPr>
            <a:r>
              <a:rPr lang="en-IN" sz="2400" b="1">
                <a:solidFill>
                  <a:srgbClr val="0F0F0F"/>
                </a:solidFill>
                <a:latin typeface="Times New Roman"/>
                <a:cs typeface="Times New Roman"/>
              </a:rPr>
              <a:t>               </a:t>
            </a:r>
            <a:r>
              <a:rPr lang="en-IN" sz="2400" b="1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 Frontend : </a:t>
            </a:r>
            <a:r>
              <a:rPr lang="en-IN" sz="2400">
                <a:solidFill>
                  <a:srgbClr val="0F0F0F"/>
                </a:solidFill>
                <a:latin typeface="Times New Roman"/>
                <a:cs typeface="Times New Roman"/>
              </a:rPr>
              <a:t>HTML5</a:t>
            </a:r>
            <a:r>
              <a:rPr lang="en-IN" sz="2400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,</a:t>
            </a:r>
            <a:r>
              <a:rPr lang="en-IN" sz="2400">
                <a:solidFill>
                  <a:srgbClr val="0F0F0F"/>
                </a:solidFill>
                <a:latin typeface="Times New Roman"/>
                <a:cs typeface="Times New Roman"/>
              </a:rPr>
              <a:t> CSS</a:t>
            </a:r>
            <a:r>
              <a:rPr lang="en-IN" sz="2400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,</a:t>
            </a:r>
            <a:r>
              <a:rPr lang="en-IN" sz="240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lang="en-IN" sz="2400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JavaScript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Cloud Services:</a:t>
            </a:r>
            <a:endParaRPr lang="en-US" sz="1400" b="0" i="0">
              <a:solidFill>
                <a:srgbClr val="0F0F0F"/>
              </a:solidFill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b="1">
                <a:solidFill>
                  <a:srgbClr val="0F0F0F"/>
                </a:solidFill>
                <a:latin typeface="Times New Roman"/>
                <a:cs typeface="Times New Roman"/>
              </a:rPr>
              <a:t>               </a:t>
            </a:r>
            <a:r>
              <a:rPr lang="en-US" sz="2000" b="1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2400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Amazon Web Services (AWS)</a:t>
            </a:r>
            <a:r>
              <a:rPr lang="en-US" sz="2400">
                <a:solidFill>
                  <a:srgbClr val="0F0F0F"/>
                </a:solidFill>
                <a:latin typeface="Times New Roman"/>
                <a:cs typeface="Times New Roman"/>
              </a:rPr>
              <a:t> </a:t>
            </a:r>
            <a:endParaRPr lang="en-US" sz="2400" i="0">
              <a:solidFill>
                <a:srgbClr val="0F0F0F"/>
              </a:solidFill>
              <a:effectLst/>
              <a:ea typeface="+mn-lt"/>
              <a:cs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rgbClr val="0F0F0F"/>
                </a:solidFill>
                <a:latin typeface="Times New Roman"/>
                <a:cs typeface="Times New Roman"/>
              </a:rPr>
              <a:t>Database Management:</a:t>
            </a:r>
            <a:endParaRPr lang="en-IN" sz="2400" b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b="1">
                <a:latin typeface="Times New Roman"/>
                <a:cs typeface="Times New Roman"/>
              </a:rPr>
              <a:t>        </a:t>
            </a:r>
            <a:r>
              <a:rPr lang="en-US" sz="2400" b="1">
                <a:latin typeface="Times New Roman"/>
                <a:cs typeface="Times New Roman"/>
              </a:rPr>
              <a:t>         </a:t>
            </a:r>
            <a:r>
              <a:rPr lang="en-US" sz="240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MongoDB </a:t>
            </a:r>
            <a:r>
              <a:rPr lang="en-US" sz="2100" b="1">
                <a:solidFill>
                  <a:srgbClr val="0F0F0F"/>
                </a:solidFill>
                <a:latin typeface="Times New Roman"/>
                <a:ea typeface="+mn-lt"/>
                <a:cs typeface="Times New Roman"/>
              </a:rPr>
              <a:t>   </a:t>
            </a:r>
            <a:endParaRPr lang="en-US" sz="2100" i="0">
              <a:solidFill>
                <a:srgbClr val="0F0F0F"/>
              </a:solidFill>
              <a:effectLst/>
              <a:latin typeface="Century Gothic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Version Control and Collaboration:</a:t>
            </a:r>
            <a:endParaRPr lang="en-US" sz="2400" b="0" i="0">
              <a:solidFill>
                <a:srgbClr val="0F0F0F"/>
              </a:solidFill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b="1">
                <a:solidFill>
                  <a:srgbClr val="0F0F0F"/>
                </a:solidFill>
                <a:latin typeface="Times New Roman"/>
                <a:cs typeface="Times New Roman"/>
              </a:rPr>
              <a:t>                   </a:t>
            </a:r>
            <a:r>
              <a:rPr lang="en-US" sz="220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Git </a:t>
            </a:r>
            <a:endParaRPr lang="en-US" sz="2200" i="0">
              <a:solidFill>
                <a:srgbClr val="0F0F0F"/>
              </a:solidFill>
              <a:effectLst/>
              <a:latin typeface="Times New Roman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Continuous Integration/Continuous Deployment (CI/CD):</a:t>
            </a:r>
            <a:endParaRPr lang="en-US" sz="2400" b="0" i="0">
              <a:solidFill>
                <a:srgbClr val="0F0F0F"/>
              </a:solidFill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b="1">
                <a:solidFill>
                  <a:srgbClr val="0F0F0F"/>
                </a:solidFill>
                <a:latin typeface="Times New Roman"/>
                <a:cs typeface="Times New Roman"/>
              </a:rPr>
              <a:t>                  </a:t>
            </a:r>
            <a:r>
              <a:rPr lang="en-US" sz="2200" b="1">
                <a:solidFill>
                  <a:srgbClr val="0F0F0F"/>
                </a:solidFill>
                <a:latin typeface="Times New Roman"/>
                <a:cs typeface="Times New Roman"/>
              </a:rPr>
              <a:t> </a:t>
            </a:r>
            <a:r>
              <a:rPr lang="en-US" sz="220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Jenkins</a:t>
            </a:r>
            <a:r>
              <a:rPr lang="en-US" sz="2200">
                <a:solidFill>
                  <a:srgbClr val="0F0F0F"/>
                </a:solidFill>
                <a:latin typeface="Times New Roman"/>
                <a:cs typeface="Times New Roman"/>
              </a:rPr>
              <a:t> </a:t>
            </a:r>
            <a:r>
              <a:rPr lang="en-US" sz="2200" b="1">
                <a:solidFill>
                  <a:srgbClr val="0F0F0F"/>
                </a:solidFill>
                <a:latin typeface="Times New Roman"/>
                <a:cs typeface="Times New Roman"/>
              </a:rPr>
              <a:t> </a:t>
            </a:r>
            <a:endParaRPr lang="en-US" sz="2200" i="0">
              <a:solidFill>
                <a:srgbClr val="0F0F0F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4686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3E4-94A9-D146-1826-DF61D7D7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24" y="916210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               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808E1-ACF7-0606-C634-67426FEA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2473" y="2099703"/>
            <a:ext cx="3992732" cy="576262"/>
          </a:xfrm>
        </p:spPr>
        <p:txBody>
          <a:bodyPr/>
          <a:lstStyle/>
          <a:p>
            <a:pPr algn="ctr"/>
            <a:r>
              <a:rPr lang="en-US" b="1">
                <a:latin typeface="Times New Roman"/>
                <a:ea typeface="+mn-lt"/>
                <a:cs typeface="+mn-lt"/>
              </a:rPr>
              <a:t>Software Requirements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4784-F2CC-C2F4-3EB2-09D048C66C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>
              <a:buFont typeface="Wingdings" charset="2"/>
              <a:buChar char="§"/>
            </a:pPr>
            <a:endParaRPr lang="en-US" sz="1600" b="1" dirty="0">
              <a:latin typeface="Times New Roman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144F3-53D8-9AC5-43C0-D1989EEA6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3691" y="2094798"/>
            <a:ext cx="3999001" cy="576262"/>
          </a:xfrm>
        </p:spPr>
        <p:txBody>
          <a:bodyPr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Hardware Requirements </a:t>
            </a:r>
            <a:endParaRPr lang="en-US">
              <a:latin typeface="Century Gothic"/>
              <a:cs typeface="Times N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8AF00-B2C0-5CE5-280E-5F6E4E833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6919" y="3038403"/>
            <a:ext cx="4338674" cy="3354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Processor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RAM </a:t>
            </a:r>
            <a:r>
              <a:rPr lang="en-US" sz="2200" dirty="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en-US" sz="22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At least 8GB to 16GB of RAM)</a:t>
            </a:r>
            <a:endParaRPr lang="en-US" sz="2200" dirty="0">
              <a:solidFill>
                <a:srgbClr val="0F0F0F"/>
              </a:solidFill>
              <a:latin typeface="Times New Roman"/>
            </a:endParaRP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Database Server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AWS Infrastructure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Build and Deployment Server</a:t>
            </a:r>
          </a:p>
          <a:p>
            <a:pPr marL="0" indent="0">
              <a:buNone/>
            </a:pPr>
            <a:endParaRPr lang="en-US" sz="2400" b="1" dirty="0">
              <a:solidFill>
                <a:srgbClr val="262626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10EA2E-6F46-D571-1272-8E71C97053F9}"/>
              </a:ext>
            </a:extLst>
          </p:cNvPr>
          <p:cNvSpPr txBox="1">
            <a:spLocks/>
          </p:cNvSpPr>
          <p:nvPr/>
        </p:nvSpPr>
        <p:spPr>
          <a:xfrm>
            <a:off x="2459810" y="3032651"/>
            <a:ext cx="4338674" cy="3354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Visual Studio Code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PyCharm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MongoDB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AWS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Git &amp; Jenkins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30726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9D9D8-2053-D648-662A-384C0E24066C}"/>
              </a:ext>
            </a:extLst>
          </p:cNvPr>
          <p:cNvSpPr txBox="1"/>
          <p:nvPr/>
        </p:nvSpPr>
        <p:spPr>
          <a:xfrm>
            <a:off x="2997200" y="2438399"/>
            <a:ext cx="5969000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>
                <a:latin typeface="Vijaya"/>
                <a:cs typeface="Vijay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44555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Times New Roman</vt:lpstr>
      <vt:lpstr>Vijaya</vt:lpstr>
      <vt:lpstr>Wingdings</vt:lpstr>
      <vt:lpstr>Wingdings 3</vt:lpstr>
      <vt:lpstr>Wisp</vt:lpstr>
      <vt:lpstr>FLYSHARE</vt:lpstr>
      <vt:lpstr>PowerPoint Presentation</vt:lpstr>
      <vt:lpstr>PROBLEM STATEMENT</vt:lpstr>
      <vt:lpstr>             INTRODUCTION</vt:lpstr>
      <vt:lpstr>FEATURES</vt:lpstr>
      <vt:lpstr>                    MODULES</vt:lpstr>
      <vt:lpstr>          TECHNOLOGIES USED</vt:lpstr>
      <vt:lpstr>               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 SHARE</dc:title>
  <dc:creator>Sravya Pothuraju</dc:creator>
  <cp:lastModifiedBy>Polamarasetty Abhishek</cp:lastModifiedBy>
  <cp:revision>12</cp:revision>
  <dcterms:created xsi:type="dcterms:W3CDTF">2023-11-22T13:57:17Z</dcterms:created>
  <dcterms:modified xsi:type="dcterms:W3CDTF">2023-11-25T07:00:45Z</dcterms:modified>
</cp:coreProperties>
</file>