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9" r:id="rId4"/>
    <p:sldId id="272" r:id="rId5"/>
    <p:sldId id="269" r:id="rId6"/>
    <p:sldId id="268" r:id="rId7"/>
    <p:sldId id="273" r:id="rId8"/>
    <p:sldId id="266" r:id="rId9"/>
    <p:sldId id="276" r:id="rId10"/>
    <p:sldId id="267" r:id="rId11"/>
    <p:sldId id="277" r:id="rId12"/>
    <p:sldId id="281" r:id="rId13"/>
    <p:sldId id="284" r:id="rId14"/>
    <p:sldId id="278" r:id="rId15"/>
    <p:sldId id="285" r:id="rId16"/>
    <p:sldId id="287" r:id="rId17"/>
    <p:sldId id="283" r:id="rId18"/>
    <p:sldId id="286" r:id="rId19"/>
    <p:sldId id="282" r:id="rId20"/>
    <p:sldId id="260" r:id="rId21"/>
    <p:sldId id="261" r:id="rId22"/>
    <p:sldId id="262" r:id="rId23"/>
    <p:sldId id="263" r:id="rId24"/>
    <p:sldId id="264" r:id="rId25"/>
    <p:sldId id="2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E66"/>
    <a:srgbClr val="234C92"/>
    <a:srgbClr val="2F5597"/>
    <a:srgbClr val="4472C4"/>
    <a:srgbClr val="7798D3"/>
    <a:srgbClr val="517EC7"/>
    <a:srgbClr val="E9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105A-11D6-9BAC-D267-F081F3509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BBB26-CEFC-738E-FDEE-3CE8477A2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0E59E-A5AE-F10E-D8FF-ADE1099B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80D5-4688-4578-B4BF-FFC8B385C53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7DD05-EE5E-B25A-571D-3B91BEBD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00F6D-7F2E-734E-A6FB-0D3FE1F8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074-6883-4CAC-AC34-3F97B63C3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15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88F6-F9D7-90D1-5961-67A15EF0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B01F1-D1B8-C149-A916-C13F2B718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ECD5D-43FB-CB38-7028-D527C09E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80D5-4688-4578-B4BF-FFC8B385C53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DB846-F1BA-9886-73AE-E5670898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9C58-8ED2-DCB6-0374-2513DCD0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074-6883-4CAC-AC34-3F97B63C3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AD0F2-E464-C781-19AA-C4FB5737A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717F2-4323-38BB-2E98-EA871B682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62127-745B-FA12-15F4-89EA5C22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80D5-4688-4578-B4BF-FFC8B385C53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89729-C9EA-1ABB-CA18-74A26D0E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3865-68B1-4027-5CA5-C7318382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074-6883-4CAC-AC34-3F97B63C3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5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BA6A-FCAB-1087-FAAB-61B5851A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A1ED-CB9C-E72C-5FBC-170FB2665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16681-0905-535C-B6B2-F6912B2A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80D5-4688-4578-B4BF-FFC8B385C53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CE307-B90F-89D0-0E69-BBB64B79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AB365-A61C-9C98-1FBD-506EABA7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074-6883-4CAC-AC34-3F97B63C3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B74C-16BD-B2B4-7F18-2EDC7349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E1E98-C275-7878-F35C-81D5E69AD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97C3-D635-070D-E5B4-4AF97038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80D5-4688-4578-B4BF-FFC8B385C53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1DAC-A841-9796-5A23-27761009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9E883-B5ED-2BEE-F73C-B6ADEC73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074-6883-4CAC-AC34-3F97B63C3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3293-9D77-450F-BCA4-AE63178D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F162-65F1-09F8-C21F-4CFFDCD01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9B5F5-19B0-3388-51EF-760838B8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AD88A-DE25-C488-C346-DE5CE7EF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80D5-4688-4578-B4BF-FFC8B385C53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3D2EB-A855-DB43-2A1F-671FCEE3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F8CF7-7308-210D-DA0B-AEC3AC03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074-6883-4CAC-AC34-3F97B63C3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52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507F-CC92-F5BC-F493-B5B68667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9C26-E7C1-7BA7-8B48-C8BB60CA3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8DC84-D52F-2D90-61B2-CDE2AA77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795D1-D19A-7530-0440-51FD914D5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C4955-7994-E9F6-A91D-39D04D516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910EC-6EEC-24EB-80BF-B5D9F268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80D5-4688-4578-B4BF-FFC8B385C53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71FFE-A904-3376-6E9A-6CDF9473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61F59-7FD1-C331-5F3A-FA718215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074-6883-4CAC-AC34-3F97B63C3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90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8134-241A-FFD6-2369-72F0F0FF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E4BA4-67F1-97CE-41E8-E3EF1626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80D5-4688-4578-B4BF-FFC8B385C53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F1AE0-4EB2-D74B-9298-5A229E48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F7B89-E2FE-A5EE-4D92-7195E2EC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074-6883-4CAC-AC34-3F97B63C3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2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09025-F30F-CE66-AF56-0B2AC007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80D5-4688-4578-B4BF-FFC8B385C53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A5BB4-9CE9-4157-7411-09533395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24325-4554-18A6-1E95-8F89953E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074-6883-4CAC-AC34-3F97B63C3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86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2028-8BB4-1AF2-AD91-40849AF9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DD99-AC1F-8F25-D286-986E2BEC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5FE7F-55C4-44B5-5553-572A566DE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FC78-8C8E-CD13-83CC-5EDBA24F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80D5-4688-4578-B4BF-FFC8B385C53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6E33D-DA62-006A-226A-EFEAF30F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09E93-2FF2-F492-26A2-221B06B5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074-6883-4CAC-AC34-3F97B63C3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21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458F-8BCA-8726-16B7-77A4C246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D6E61-FCB8-9063-C0DA-4A62D93EF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C647F-8BC7-5396-937C-70A784479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D1F79-A1B1-170E-2B9F-29C7984A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80D5-4688-4578-B4BF-FFC8B385C53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494B5-9AA9-94A5-569C-3CDFF291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197C6-BE85-0206-B908-7EBFA508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074-6883-4CAC-AC34-3F97B63C3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3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BCCAB-CABE-63FF-71D5-EDF2C667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01BD-FF2A-6A60-6D92-E0EDAFE0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6FF1-8520-101C-377B-8876EF2A6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80D5-4688-4578-B4BF-FFC8B385C53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66677-FD08-4A09-279C-0BDE75740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558B-289B-3202-FAFA-BAAB28074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9074-6883-4CAC-AC34-3F97B63C3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74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4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1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slide" Target="slide1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slide" Target="slide1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slide" Target="slide1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slide" Target="slide1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slide" Target="slide1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slide" Target="slide1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8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2.jpeg"/><Relationship Id="rId7" Type="http://schemas.openxmlformats.org/officeDocument/2006/relationships/slide" Target="slide2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image" Target="../media/image3.jpeg"/><Relationship Id="rId9" Type="http://schemas.openxmlformats.org/officeDocument/2006/relationships/slide" Target="slide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2.jpeg"/><Relationship Id="rId7" Type="http://schemas.openxmlformats.org/officeDocument/2006/relationships/slide" Target="slide2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image" Target="../media/image3.jpeg"/><Relationship Id="rId9" Type="http://schemas.openxmlformats.org/officeDocument/2006/relationships/slide" Target="slide2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2.jpeg"/><Relationship Id="rId7" Type="http://schemas.openxmlformats.org/officeDocument/2006/relationships/slide" Target="slide2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image" Target="../media/image3.jpeg"/><Relationship Id="rId9" Type="http://schemas.openxmlformats.org/officeDocument/2006/relationships/slide" Target="slide2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2.jpeg"/><Relationship Id="rId7" Type="http://schemas.openxmlformats.org/officeDocument/2006/relationships/slide" Target="slide2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image" Target="../media/image3.jpeg"/><Relationship Id="rId9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2.jpeg"/><Relationship Id="rId7" Type="http://schemas.openxmlformats.org/officeDocument/2006/relationships/slide" Target="slide2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21.xml"/><Relationship Id="rId5" Type="http://schemas.openxmlformats.org/officeDocument/2006/relationships/slide" Target="slide20.xml"/><Relationship Id="rId4" Type="http://schemas.openxmlformats.org/officeDocument/2006/relationships/image" Target="../media/image3.jpeg"/><Relationship Id="rId9" Type="http://schemas.openxmlformats.org/officeDocument/2006/relationships/slide" Target="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ayushstart@gov.in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slide" Target="slide6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9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10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94ADFC2-CDB8-4C4C-C957-6B993345C61C}"/>
              </a:ext>
            </a:extLst>
          </p:cNvPr>
          <p:cNvGrpSpPr/>
          <p:nvPr/>
        </p:nvGrpSpPr>
        <p:grpSpPr>
          <a:xfrm>
            <a:off x="0" y="2743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B4FB0C-BE20-B8BC-79D8-663CF0914A2A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0BBBE6-33A1-DE2B-6E29-C50E5201CC34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ED112D-E404-EDB2-5387-6469B885B43F}"/>
                </a:ext>
              </a:extLst>
            </p:cNvPr>
            <p:cNvSpPr/>
            <p:nvPr/>
          </p:nvSpPr>
          <p:spPr>
            <a:xfrm rot="5400000">
              <a:off x="8634984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C597F2-69C9-AD7E-0F40-002898872BFD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63862-7F09-4A2C-5F0F-3D48BB544352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4DCD0C-E67E-9C42-1E96-212B013C2CEA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88E067-6A98-045E-DA51-DA032A650B61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F86948-B35A-0204-EDD3-2E54D4FC6561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64A36A-073F-FDBA-A34D-50A62941E7B6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3992A4-BC88-8996-2020-79B0816C4D15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A3488B-8564-4E3F-8DAC-0AA5342710AE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D3D3C8-D9F5-C05B-D0ED-CE5EB82EE841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E494E7-B59A-A46B-6486-7F6CA30BA1A1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4BF19A-0175-FEEF-7D60-FB5EEF0952DA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C3C30A-9ADF-A356-C291-0F18CB4EF036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9F40F8-D8BD-B34B-B563-DD505205F548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User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8E9E85-8644-135B-EF32-8D8BFD9AF18F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CDA583-D301-D2B4-584F-2D37CDF35BB0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9F6EE3-FD9B-84A5-8D1D-44F5AF95E8DC}"/>
                </a:ext>
              </a:extLst>
            </p:cNvPr>
            <p:cNvSpPr/>
            <p:nvPr/>
          </p:nvSpPr>
          <p:spPr>
            <a:xfrm>
              <a:off x="10216896" y="1719072"/>
              <a:ext cx="1975104" cy="457116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Latest Posts</a:t>
              </a:r>
              <a:endParaRPr lang="en-IN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5CD9E3-11D4-AFA8-F737-A65F3D6508E4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1FCFA5B-3B49-35CE-5C7D-9ADF22BB372A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2541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549F1-E2FF-0BBE-DEE3-C55F01D35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2557978-A5C8-0041-CEFD-ED8A5336BCFE}"/>
              </a:ext>
            </a:extLst>
          </p:cNvPr>
          <p:cNvGrpSpPr/>
          <p:nvPr/>
        </p:nvGrpSpPr>
        <p:grpSpPr>
          <a:xfrm>
            <a:off x="0" y="2743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D1DC74-AD25-A0A2-EA1F-6C19FDE8C018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5568D3-DE47-A769-297F-2F7686A5D621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70FACD-88F0-8732-7F92-95AB56696F05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409907-A1B1-6D88-8F98-375CF4D4483E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85A1CA-667C-EE5F-6DEF-113190F3A2BF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7D01EF6-3992-7253-C6C1-B860B1DCE7BD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79A0B1-BB4E-C3FD-778A-BD1CB06B4261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422648-C9B2-FB36-1047-BA21C49F4A78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AFB49-40BA-E63F-55FB-90350CFBE046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BD4F2A-2961-FDEA-F3CA-9A6BCF4B19F2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031E9C-A2C6-DC72-29B9-02B29BC3A13E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67C2FC-D19A-9AFF-E3B0-D9C57C85D724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60D2C1-82FD-F925-8ECE-2623C8BF3B2A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9757F0-5BE0-D444-EEFE-8E745191F4D2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936851-E9CE-3700-648B-39E7F51D2D99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User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8E602D-B99C-B1BA-0E09-6A128825778C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2BE995-2EF5-D993-5C75-AD117A496804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A5D230-7F1A-E0A4-83B3-661E6DD5E42A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6877B2-5100-B867-5271-2FF400014478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3E08086-E2AE-8EAE-C5A2-CC052A3CFAC2}"/>
              </a:ext>
            </a:extLst>
          </p:cNvPr>
          <p:cNvGrpSpPr/>
          <p:nvPr/>
        </p:nvGrpSpPr>
        <p:grpSpPr>
          <a:xfrm>
            <a:off x="3597402" y="1746852"/>
            <a:ext cx="4235196" cy="4529422"/>
            <a:chOff x="3597402" y="1746852"/>
            <a:chExt cx="4235196" cy="45294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F99E3D-43EB-851C-6507-6BCFF9F80088}"/>
                </a:ext>
              </a:extLst>
            </p:cNvPr>
            <p:cNvSpPr/>
            <p:nvPr/>
          </p:nvSpPr>
          <p:spPr>
            <a:xfrm>
              <a:off x="4882134" y="1746852"/>
              <a:ext cx="2612136" cy="36780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Signup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A31F1B8-4C43-5A10-7146-739660F8385B}"/>
                </a:ext>
              </a:extLst>
            </p:cNvPr>
            <p:cNvSpPr/>
            <p:nvPr/>
          </p:nvSpPr>
          <p:spPr>
            <a:xfrm>
              <a:off x="5924550" y="2288172"/>
              <a:ext cx="1905000" cy="1825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5A10605-0E7E-C3D2-DC8B-88181141321F}"/>
                </a:ext>
              </a:extLst>
            </p:cNvPr>
            <p:cNvSpPr/>
            <p:nvPr/>
          </p:nvSpPr>
          <p:spPr>
            <a:xfrm>
              <a:off x="5924550" y="2736501"/>
              <a:ext cx="1905000" cy="1825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E653B5-EF36-C472-7835-F7F7A9398037}"/>
                </a:ext>
              </a:extLst>
            </p:cNvPr>
            <p:cNvSpPr/>
            <p:nvPr/>
          </p:nvSpPr>
          <p:spPr>
            <a:xfrm>
              <a:off x="5924550" y="3184830"/>
              <a:ext cx="1905000" cy="1825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DD2567-2C30-B7D8-6CFA-4715EAF5C74B}"/>
                </a:ext>
              </a:extLst>
            </p:cNvPr>
            <p:cNvSpPr txBox="1"/>
            <p:nvPr/>
          </p:nvSpPr>
          <p:spPr>
            <a:xfrm>
              <a:off x="3597402" y="2278006"/>
              <a:ext cx="121920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321C25C-E5E8-7C3B-C0BC-42CA3C3E79FE}"/>
                </a:ext>
              </a:extLst>
            </p:cNvPr>
            <p:cNvSpPr txBox="1"/>
            <p:nvPr/>
          </p:nvSpPr>
          <p:spPr>
            <a:xfrm>
              <a:off x="3626358" y="2726335"/>
              <a:ext cx="121920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Email: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5198F3-378F-5E78-0228-FF816EED51AC}"/>
                </a:ext>
              </a:extLst>
            </p:cNvPr>
            <p:cNvSpPr txBox="1"/>
            <p:nvPr/>
          </p:nvSpPr>
          <p:spPr>
            <a:xfrm>
              <a:off x="3626358" y="3174664"/>
              <a:ext cx="121920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Mobile: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317FF1-F320-1DD6-B9FF-7867D66E5868}"/>
                </a:ext>
              </a:extLst>
            </p:cNvPr>
            <p:cNvSpPr txBox="1"/>
            <p:nvPr/>
          </p:nvSpPr>
          <p:spPr>
            <a:xfrm>
              <a:off x="7255002" y="3644515"/>
              <a:ext cx="577596" cy="3046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E553907-EE09-F223-1F59-0DECD0D4F609}"/>
                </a:ext>
              </a:extLst>
            </p:cNvPr>
            <p:cNvSpPr txBox="1"/>
            <p:nvPr/>
          </p:nvSpPr>
          <p:spPr>
            <a:xfrm>
              <a:off x="3626358" y="402104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Enter OTP: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9BEC41-4A90-2903-038E-6D0D1A02387E}"/>
                </a:ext>
              </a:extLst>
            </p:cNvPr>
            <p:cNvSpPr/>
            <p:nvPr/>
          </p:nvSpPr>
          <p:spPr>
            <a:xfrm>
              <a:off x="5924550" y="4084324"/>
              <a:ext cx="1905000" cy="1659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F1C5360-6B62-8127-6867-0890E958CBAB}"/>
                </a:ext>
              </a:extLst>
            </p:cNvPr>
            <p:cNvSpPr txBox="1"/>
            <p:nvPr/>
          </p:nvSpPr>
          <p:spPr>
            <a:xfrm>
              <a:off x="6035802" y="4612840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Resend OTP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78F595-3E74-4AB7-9947-F849444788EF}"/>
                </a:ext>
              </a:extLst>
            </p:cNvPr>
            <p:cNvSpPr txBox="1"/>
            <p:nvPr/>
          </p:nvSpPr>
          <p:spPr>
            <a:xfrm>
              <a:off x="7255002" y="4612840"/>
              <a:ext cx="577596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8151D73-3DB8-2803-1DDF-1DAA1573575A}"/>
                </a:ext>
              </a:extLst>
            </p:cNvPr>
            <p:cNvSpPr/>
            <p:nvPr/>
          </p:nvSpPr>
          <p:spPr>
            <a:xfrm>
              <a:off x="5927598" y="5135889"/>
              <a:ext cx="1905000" cy="1659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9E0D1E8-5875-63CA-ECBE-B80D16E535D6}"/>
                </a:ext>
              </a:extLst>
            </p:cNvPr>
            <p:cNvSpPr/>
            <p:nvPr/>
          </p:nvSpPr>
          <p:spPr>
            <a:xfrm>
              <a:off x="5927598" y="5658940"/>
              <a:ext cx="1905000" cy="1659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7A7FD1-3C93-DCB8-EA70-3640E3E0B5A6}"/>
                </a:ext>
              </a:extLst>
            </p:cNvPr>
            <p:cNvSpPr txBox="1"/>
            <p:nvPr/>
          </p:nvSpPr>
          <p:spPr>
            <a:xfrm>
              <a:off x="3597402" y="5135889"/>
              <a:ext cx="172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Password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8F95B4E-A104-8F41-F578-A7A043D1DB1D}"/>
                </a:ext>
              </a:extLst>
            </p:cNvPr>
            <p:cNvSpPr txBox="1"/>
            <p:nvPr/>
          </p:nvSpPr>
          <p:spPr>
            <a:xfrm>
              <a:off x="3626358" y="5658940"/>
              <a:ext cx="2028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Confirm Password</a:t>
              </a:r>
            </a:p>
          </p:txBody>
        </p:sp>
        <p:sp>
          <p:nvSpPr>
            <p:cNvPr id="41" name="TextBox 40">
              <a:hlinkClick r:id="rId5" action="ppaction://hlinksldjump"/>
              <a:extLst>
                <a:ext uri="{FF2B5EF4-FFF2-40B4-BE49-F238E27FC236}">
                  <a16:creationId xmlns:a16="http://schemas.microsoft.com/office/drawing/2014/main" id="{36E9EAB6-5C7A-000B-2A5D-F80E5C407F09}"/>
                </a:ext>
              </a:extLst>
            </p:cNvPr>
            <p:cNvSpPr txBox="1"/>
            <p:nvPr/>
          </p:nvSpPr>
          <p:spPr>
            <a:xfrm>
              <a:off x="5235702" y="5876164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Submit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F2D8C25-80CA-04CA-3157-40CEFE201C46}"/>
              </a:ext>
            </a:extLst>
          </p:cNvPr>
          <p:cNvGrpSpPr/>
          <p:nvPr/>
        </p:nvGrpSpPr>
        <p:grpSpPr>
          <a:xfrm>
            <a:off x="8908542" y="2927580"/>
            <a:ext cx="3117587" cy="489152"/>
            <a:chOff x="8908542" y="2927580"/>
            <a:chExt cx="3117587" cy="4891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6396427-6BC6-4283-F8AE-045D0CF7E40B}"/>
                </a:ext>
              </a:extLst>
            </p:cNvPr>
            <p:cNvSpPr/>
            <p:nvPr/>
          </p:nvSpPr>
          <p:spPr>
            <a:xfrm>
              <a:off x="9823704" y="2927580"/>
              <a:ext cx="2202425" cy="4891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AASU***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1479C8C-AB7E-3C69-F776-94ECE9C3766E}"/>
                </a:ext>
              </a:extLst>
            </p:cNvPr>
            <p:cNvSpPr txBox="1"/>
            <p:nvPr/>
          </p:nvSpPr>
          <p:spPr>
            <a:xfrm>
              <a:off x="8908542" y="2984888"/>
              <a:ext cx="856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Your ID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59868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6B89D-823A-67D8-4B8B-240B3388E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F2B50BF-1210-1859-BF61-4B4618B1DFC8}"/>
              </a:ext>
            </a:extLst>
          </p:cNvPr>
          <p:cNvGrpSpPr/>
          <p:nvPr/>
        </p:nvGrpSpPr>
        <p:grpSpPr>
          <a:xfrm>
            <a:off x="0" y="2743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B9B977-6CBB-2E5A-3BC0-67CCB9B36CDD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CD045E-DB5A-1665-3F0D-6F7053921ACA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A923A2-5BA8-ED6E-78EA-526A1DE413DC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FDFDC-4C9E-3355-0282-1BF2B2BE1B20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0BCE00-EDAA-2276-AFB7-2579A19B9056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C48BAF-7592-38B1-ED3D-D6AB555CD484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9CA6B7-45E8-B741-F6DC-7015E3B586C7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0694F8-3C41-82B9-F631-349C2659738D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A6B222-85F7-291F-2BB5-F906CA14942C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E52D72-707A-4843-5DE5-18CA5D2893B0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F85C33-069C-F971-E830-CD44104BF249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8D1A81-A467-3033-4D07-6920C6369A9D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9AAFF0-B09A-FF6B-C511-C9CB95B6FC3C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539F1C-E866-9A3F-B99E-95DB9FF2E2D9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11D9307B-37EF-F613-123C-225167605F75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Register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61FF73-9456-C036-1F0B-ECBA3D69A553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5DFB20-4C5F-68C1-EB31-26D0F5D2C84A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4EE45C-076A-060B-DBE4-AB4DC0B09B13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CCFECB-4A21-D702-C8FA-54F89C11DC4F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BE869D-BE35-83C8-144A-D112373C66F6}"/>
              </a:ext>
            </a:extLst>
          </p:cNvPr>
          <p:cNvSpPr txBox="1"/>
          <p:nvPr/>
        </p:nvSpPr>
        <p:spPr>
          <a:xfrm>
            <a:off x="2606040" y="2504289"/>
            <a:ext cx="22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current status: 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76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D9740-26B3-F7F3-F5A2-AAC75A85A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6707823C-0A97-A1BE-D997-E3624CBE1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93" y="1752135"/>
            <a:ext cx="7729109" cy="457551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56C0F08-D5C2-3245-3402-277528EB6E3C}"/>
              </a:ext>
            </a:extLst>
          </p:cNvPr>
          <p:cNvGrpSpPr/>
          <p:nvPr/>
        </p:nvGrpSpPr>
        <p:grpSpPr>
          <a:xfrm>
            <a:off x="0" y="2743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3EC37F-1A3D-E6FD-DD29-D6BD9350887A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29DEEB-3FD9-6B97-72B1-C10E24E45EA6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F89A9-EB53-4D66-01F2-C14E2CB82918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5EDE22-158E-56A6-45A0-0A637CF0A81E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8E630D-67AD-D268-E5B2-1A64D5F2C486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39DC6A1-F5FA-B0FB-5249-41D559DDC5AC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BC03A0-3D4D-3347-F30E-2EDFDE702154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CEBFB5-7E2F-D4EB-A101-3DB7C9D00035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284750-F494-749A-182F-AEAC1579BBB2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1B438C-7CE8-560A-00F6-68DE07482E9C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BF354-8814-F448-80D8-776BF3A93C15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F040B9-08FA-4E9E-ED65-61E474DFE716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BEB38D-6397-43D2-0143-18B6279EFF40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F7332D-04CF-EB75-6030-D9ED88D37406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2B492D-28DF-8FB9-9AD1-418898C0D10E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Register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07CBA2-646C-F7DE-53CA-928EE7334BD2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4F104A-3FFD-7819-AA28-AD0C7C2ECF1C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5483EA-270F-950B-1FC7-287C29B777F4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4CBD40-911E-D39C-A5A3-833AC9729677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2" name="Rectangle: Rounded Corners 21">
            <a:hlinkClick r:id="rId6" action="ppaction://hlinksldjump"/>
            <a:extLst>
              <a:ext uri="{FF2B5EF4-FFF2-40B4-BE49-F238E27FC236}">
                <a16:creationId xmlns:a16="http://schemas.microsoft.com/office/drawing/2014/main" id="{16905A61-DF3F-8A8C-FF18-6B41C1EFAA21}"/>
              </a:ext>
            </a:extLst>
          </p:cNvPr>
          <p:cNvSpPr/>
          <p:nvPr/>
        </p:nvSpPr>
        <p:spPr>
          <a:xfrm>
            <a:off x="9453539" y="5897121"/>
            <a:ext cx="1018881" cy="322773"/>
          </a:xfrm>
          <a:prstGeom prst="roundRect">
            <a:avLst/>
          </a:prstGeom>
          <a:solidFill>
            <a:srgbClr val="227E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69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B27A0-4470-834D-84B2-B34D80C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ABF1B8-7C0B-CECC-6BA7-C37C20F43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409" y="1761590"/>
            <a:ext cx="8045427" cy="457614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180C8A9-CB34-09FF-D66B-38597C7087D1}"/>
              </a:ext>
            </a:extLst>
          </p:cNvPr>
          <p:cNvGrpSpPr/>
          <p:nvPr/>
        </p:nvGrpSpPr>
        <p:grpSpPr>
          <a:xfrm>
            <a:off x="0" y="2743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E06E5B-3AEA-C6A5-A22B-2554AE097907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94DB6F-AC89-A07F-E00F-8CA616DBC61B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7B685D-9A6E-AA50-E28A-42DAF6B6127D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D74A23-EE20-67E5-0618-94AF81DEFFBF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1D0238-75D0-B1F2-D2B1-D8034480DD08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8007BC5-B72C-B7B8-CAAA-2CA7651051B6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67F63C-A88E-1B31-5115-B0B7AC440214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48290C-1051-D71D-33E1-5FF756E42C39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2B27F7-151C-ADC3-B404-BF583E57866A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151E8E-6EC9-95B4-1C15-A44677A3DE39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C4503D-668F-D591-6D9E-1F6AD69556DD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8066869-9B76-3B96-0941-59034B160F17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6A2C16-4A65-5CD4-121E-D2C016B81787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0C98C8-4B0E-F81B-B629-317E02F4AF80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191A18-68E0-923D-0A24-E70591F5D602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Register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6DB075-8C2E-E53D-9F32-C2A6AF2AAE5C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A58D3C-BC26-0C9A-182F-BCD22C97C788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7E415AD-02F7-837D-A1F9-0ADA1F71052D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075DBC-88F5-8599-0B59-FD4A55431E87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Rectangle: Rounded Corners 5">
            <a:hlinkClick r:id="rId6" action="ppaction://hlinksldjump"/>
            <a:extLst>
              <a:ext uri="{FF2B5EF4-FFF2-40B4-BE49-F238E27FC236}">
                <a16:creationId xmlns:a16="http://schemas.microsoft.com/office/drawing/2014/main" id="{C31A8836-80F7-60EF-975D-6376902C97E5}"/>
              </a:ext>
            </a:extLst>
          </p:cNvPr>
          <p:cNvSpPr/>
          <p:nvPr/>
        </p:nvSpPr>
        <p:spPr>
          <a:xfrm>
            <a:off x="3164499" y="5858681"/>
            <a:ext cx="1018881" cy="322773"/>
          </a:xfrm>
          <a:prstGeom prst="roundRect">
            <a:avLst/>
          </a:prstGeom>
          <a:solidFill>
            <a:srgbClr val="227E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  <a:endParaRPr lang="en-IN" dirty="0"/>
          </a:p>
        </p:txBody>
      </p:sp>
      <p:sp>
        <p:nvSpPr>
          <p:cNvPr id="22" name="Rectangle: Rounded Corners 21">
            <a:hlinkClick r:id="rId7" action="ppaction://hlinksldjump"/>
            <a:extLst>
              <a:ext uri="{FF2B5EF4-FFF2-40B4-BE49-F238E27FC236}">
                <a16:creationId xmlns:a16="http://schemas.microsoft.com/office/drawing/2014/main" id="{7ADC4352-676E-9E8A-883D-6962913F0551}"/>
              </a:ext>
            </a:extLst>
          </p:cNvPr>
          <p:cNvSpPr/>
          <p:nvPr/>
        </p:nvSpPr>
        <p:spPr>
          <a:xfrm>
            <a:off x="9707455" y="5840703"/>
            <a:ext cx="1018881" cy="322773"/>
          </a:xfrm>
          <a:prstGeom prst="roundRect">
            <a:avLst/>
          </a:prstGeom>
          <a:solidFill>
            <a:srgbClr val="227E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78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1DE23-BB27-E948-BF1F-C77F77F8D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A2CA0FE-8A05-E4EF-457F-776038F7E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64" y="1801200"/>
            <a:ext cx="7833183" cy="4520876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07272CE-9310-30F4-D6C2-6B05052D1A75}"/>
              </a:ext>
            </a:extLst>
          </p:cNvPr>
          <p:cNvGrpSpPr/>
          <p:nvPr/>
        </p:nvGrpSpPr>
        <p:grpSpPr>
          <a:xfrm>
            <a:off x="0" y="2743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2B1FB6-2DEC-47B9-C173-49D30F868C5D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18B711-5B56-98C2-6BBD-0FA79FE39519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F8F7FC-724D-E957-11AD-C3867A291652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845FCE-68EA-0BAF-3515-5DE3F73A2D28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157B62-65E8-FDAE-6FC3-3F1CBCED8B73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D7FF709-F387-CC0B-1758-1B16ACE70A0D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E9E025-3E72-3013-E97F-3945E0D7B046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84CE4A-F621-F9D5-9D9A-8F5209F22F6B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B4B501-2DD5-0822-3C5A-3D9812B4993E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223A0E-B5A0-6237-91F3-4E3E5774DDAB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91CA82-6A0E-215E-E482-8DF17306DD76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D70D03-DE16-2F7A-2E5A-9C201798FCC7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B788EC-DF39-EBD1-DE4E-5E1F1962CB4B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49C102-486F-45DE-2A41-8296B6C3134A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772107-5A7C-94D8-0303-49E9A5960AEF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Register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6B444F-3CED-997B-27F1-A3B250EDE16C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A988ED-C214-C10F-1B8C-FF91508F5862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CDC313-5780-29C8-F979-DBF2E79A730A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45CF995-0CD2-E66D-5706-9BBA4C9AA4EF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Rectangle: Rounded Corners 5">
            <a:hlinkClick r:id="rId6" action="ppaction://hlinksldjump"/>
            <a:extLst>
              <a:ext uri="{FF2B5EF4-FFF2-40B4-BE49-F238E27FC236}">
                <a16:creationId xmlns:a16="http://schemas.microsoft.com/office/drawing/2014/main" id="{E710FAD8-1C6D-DEB6-4BF7-E2D6397FC680}"/>
              </a:ext>
            </a:extLst>
          </p:cNvPr>
          <p:cNvSpPr/>
          <p:nvPr/>
        </p:nvSpPr>
        <p:spPr>
          <a:xfrm>
            <a:off x="3164499" y="5959155"/>
            <a:ext cx="1018881" cy="322773"/>
          </a:xfrm>
          <a:prstGeom prst="roundRect">
            <a:avLst/>
          </a:prstGeom>
          <a:solidFill>
            <a:srgbClr val="227E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  <a:endParaRPr lang="en-IN" dirty="0"/>
          </a:p>
        </p:txBody>
      </p:sp>
      <p:sp>
        <p:nvSpPr>
          <p:cNvPr id="22" name="Rectangle: Rounded Corners 21">
            <a:hlinkClick r:id="rId7" action="ppaction://hlinksldjump"/>
            <a:extLst>
              <a:ext uri="{FF2B5EF4-FFF2-40B4-BE49-F238E27FC236}">
                <a16:creationId xmlns:a16="http://schemas.microsoft.com/office/drawing/2014/main" id="{0C623243-60E8-1AE7-228F-37F45DD98E70}"/>
              </a:ext>
            </a:extLst>
          </p:cNvPr>
          <p:cNvSpPr/>
          <p:nvPr/>
        </p:nvSpPr>
        <p:spPr>
          <a:xfrm>
            <a:off x="9574192" y="5938471"/>
            <a:ext cx="1018881" cy="322773"/>
          </a:xfrm>
          <a:prstGeom prst="roundRect">
            <a:avLst/>
          </a:prstGeom>
          <a:solidFill>
            <a:srgbClr val="227E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17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DAD7F-1747-0B19-174B-110B3D5DE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E626F5-2BC8-B249-F893-E44F34DCB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16" y="1743050"/>
            <a:ext cx="8645144" cy="458459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80C451F-5E96-40A5-2223-433DB0E9D38A}"/>
              </a:ext>
            </a:extLst>
          </p:cNvPr>
          <p:cNvGrpSpPr/>
          <p:nvPr/>
        </p:nvGrpSpPr>
        <p:grpSpPr>
          <a:xfrm>
            <a:off x="0" y="2743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0D5F7A-37BB-5B33-91DF-58155F5E71AE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85FABD-BA00-E10F-7226-59BB8713F31F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D04FA3-1037-29A9-CC4F-9ECD1BBF2F0F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93D247-05DD-5FE0-9F7B-8A5CA3B6C56A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EAB854-9209-CD3A-26DC-9838D9C12165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3ADBF51-5353-61B4-52F4-AE49CE972E65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DD51B9-A2EA-F420-6E29-776956FFE172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1ADE56-EE14-AB86-9B1E-3D89C61E3D03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58F6A2-3AA8-649F-CAC0-8C2A33A1516E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F44CDC-23F3-DA72-C3A9-E4D9773F561C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92F157-CF28-C709-E7C2-38C95C26FADC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492E546-4B09-BCED-29F9-BDF12961CD57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533A99-11C1-36BA-29EE-CDFF34BE0F70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1B7A7C-843D-7D86-AA1F-57DE80EACE6C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158DD9-48D1-BCF3-BF36-78488CF77F77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Register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2486DB-9836-8793-8E73-982E7195B3AB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0781E6-2480-F508-B67F-D300EBEA61A7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C980DD-A507-DD2C-700E-98CD9CD2B562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05388D-B6AE-7821-AD9E-680E506C262D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Rectangle: Rounded Corners 5">
            <a:hlinkClick r:id="rId6" action="ppaction://hlinksldjump"/>
            <a:extLst>
              <a:ext uri="{FF2B5EF4-FFF2-40B4-BE49-F238E27FC236}">
                <a16:creationId xmlns:a16="http://schemas.microsoft.com/office/drawing/2014/main" id="{E08EC5D8-8287-7A11-82FF-6EB89BAC2136}"/>
              </a:ext>
            </a:extLst>
          </p:cNvPr>
          <p:cNvSpPr/>
          <p:nvPr/>
        </p:nvSpPr>
        <p:spPr>
          <a:xfrm>
            <a:off x="3102015" y="5816856"/>
            <a:ext cx="1081365" cy="322773"/>
          </a:xfrm>
          <a:prstGeom prst="roundRect">
            <a:avLst/>
          </a:prstGeom>
          <a:solidFill>
            <a:srgbClr val="227E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  <a:endParaRPr lang="en-IN" dirty="0"/>
          </a:p>
        </p:txBody>
      </p:sp>
      <p:sp>
        <p:nvSpPr>
          <p:cNvPr id="22" name="Rectangle: Rounded Corners 21">
            <a:hlinkClick r:id="rId7" action="ppaction://hlinksldjump"/>
            <a:extLst>
              <a:ext uri="{FF2B5EF4-FFF2-40B4-BE49-F238E27FC236}">
                <a16:creationId xmlns:a16="http://schemas.microsoft.com/office/drawing/2014/main" id="{5D1D7CE0-6DBD-BC84-BD2D-31B745C173B3}"/>
              </a:ext>
            </a:extLst>
          </p:cNvPr>
          <p:cNvSpPr/>
          <p:nvPr/>
        </p:nvSpPr>
        <p:spPr>
          <a:xfrm>
            <a:off x="10146116" y="5810287"/>
            <a:ext cx="1018881" cy="322773"/>
          </a:xfrm>
          <a:prstGeom prst="roundRect">
            <a:avLst/>
          </a:prstGeom>
          <a:solidFill>
            <a:srgbClr val="227E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84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AD1CE-1967-9952-52A7-D58E125FB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68712E06-AD3A-298C-EE61-B71397404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904" y="1743050"/>
            <a:ext cx="9469171" cy="457902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6372FA6-BCA7-3CD6-272F-11C8D2360E9E}"/>
              </a:ext>
            </a:extLst>
          </p:cNvPr>
          <p:cNvGrpSpPr/>
          <p:nvPr/>
        </p:nvGrpSpPr>
        <p:grpSpPr>
          <a:xfrm>
            <a:off x="0" y="2743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98F9CE-AD47-6F43-F998-B9AB9A56DBEE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D1FD85-F565-4EF8-55B2-161431E06B8C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364DCE-BD7C-4893-151A-DEE2E51C1DEF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50D1B28-C293-6C62-B78B-F4CE084AA428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B34F9C-DF44-DFDB-85DF-F0ED3F6B7189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8652DC-9226-7F27-EEB4-9D352FF9A100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0EEBC9-1259-6AD5-5459-70608DAE07B0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F043B0-8C5E-5593-90BA-D7A747FF7E2E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6971F8-04F8-191F-2A75-170C686A1391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39B21B-0ACD-C6D9-C6DA-0D4D63EFDCDA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BE4D8F-68B9-FFD3-13C0-FEFA68664891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F6F9CC-15B8-FDBF-B26F-7DB504604A57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FCC13A-AD6C-635F-7D3D-253DD3299C31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F9DF54-54FA-A0FF-424C-1B19C57A2EE0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38B13D-21F6-8D4C-3F59-6D426ED3CA27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Register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15E64D-C541-0A63-FEDB-F3F49ED835AF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042C2B-9C3C-616B-42DD-C038E6785FCA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E564C8-3E17-EC8C-C12F-FCA2FCC9FE29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826467-AAAF-B2BA-9B2E-4EAA57B92041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Rectangle: Rounded Corners 5">
            <a:hlinkClick r:id="rId6" action="ppaction://hlinksldjump"/>
            <a:extLst>
              <a:ext uri="{FF2B5EF4-FFF2-40B4-BE49-F238E27FC236}">
                <a16:creationId xmlns:a16="http://schemas.microsoft.com/office/drawing/2014/main" id="{2594AA92-78BA-5AA3-33E9-C0AFFA2FBD88}"/>
              </a:ext>
            </a:extLst>
          </p:cNvPr>
          <p:cNvSpPr/>
          <p:nvPr/>
        </p:nvSpPr>
        <p:spPr>
          <a:xfrm>
            <a:off x="2538559" y="5685469"/>
            <a:ext cx="1271441" cy="447591"/>
          </a:xfrm>
          <a:prstGeom prst="roundRect">
            <a:avLst/>
          </a:prstGeom>
          <a:solidFill>
            <a:srgbClr val="227E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  <a:endParaRPr lang="en-IN" dirty="0"/>
          </a:p>
        </p:txBody>
      </p:sp>
      <p:sp>
        <p:nvSpPr>
          <p:cNvPr id="22" name="Rectangle: Rounded Corners 21">
            <a:hlinkClick r:id="rId7" action="ppaction://hlinksldjump"/>
            <a:extLst>
              <a:ext uri="{FF2B5EF4-FFF2-40B4-BE49-F238E27FC236}">
                <a16:creationId xmlns:a16="http://schemas.microsoft.com/office/drawing/2014/main" id="{88F0D0BC-59E5-C422-5A2A-3DD0BD85A9E6}"/>
              </a:ext>
            </a:extLst>
          </p:cNvPr>
          <p:cNvSpPr/>
          <p:nvPr/>
        </p:nvSpPr>
        <p:spPr>
          <a:xfrm>
            <a:off x="10398676" y="5746410"/>
            <a:ext cx="1018881" cy="322773"/>
          </a:xfrm>
          <a:prstGeom prst="roundRect">
            <a:avLst/>
          </a:prstGeom>
          <a:solidFill>
            <a:srgbClr val="227E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59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E373E-A94B-6387-CB1A-09A6BA425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2341A55-6F93-5AE3-5119-865B559E1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016" y="1752135"/>
            <a:ext cx="9157716" cy="456994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B1963ED-3DC7-E224-B857-B6632E7B646F}"/>
              </a:ext>
            </a:extLst>
          </p:cNvPr>
          <p:cNvGrpSpPr/>
          <p:nvPr/>
        </p:nvGrpSpPr>
        <p:grpSpPr>
          <a:xfrm>
            <a:off x="0" y="2743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8CD930-85E8-CFD0-8C68-776A4D78711D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5B11F9-34DC-AD10-2B98-6654027D7425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C1A69E-C442-40CC-8B12-E5D7D8D35288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F7B87F-D37F-C286-C93B-CEFF27B91C0D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4DD5BF-047C-5239-722D-303B7D6E0168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58C65D8-4AA5-F16B-078B-618E1BE00556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7E6BDF-9022-E209-2A33-8AF3BEAAE926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C030F8-3944-CBDA-07B5-307C32D65169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5CC4A8-7609-98CF-42B8-B60DB1CCEFCF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3F611C-A4FF-D664-1FAB-BDEF9F228208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A4B3D4-907D-4B1C-73B8-9A3CF2038DDF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EFA5B6-AE99-B0A8-8CFA-5D5DB11339C0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EEBD56-75BB-E6F9-DC22-0E397A8463B6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412706-B7EB-A78E-E9EB-E291D43D13BA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F4528D-8A6F-D0DF-353E-2884ED40D3C7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Register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7C9167-E906-B4B4-0200-9174C03B0433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417E8A-BB3C-E10C-E2D0-7ECF9D9CE9AA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FB8D27-AC3C-9B8E-6F90-C4F99EB644CD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09EED7-09BA-0606-A736-60F554968F63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Rectangle: Rounded Corners 5">
            <a:hlinkClick r:id="rId6" action="ppaction://hlinksldjump"/>
            <a:extLst>
              <a:ext uri="{FF2B5EF4-FFF2-40B4-BE49-F238E27FC236}">
                <a16:creationId xmlns:a16="http://schemas.microsoft.com/office/drawing/2014/main" id="{58B07921-6476-1A29-D5D5-33A94A7AEE5B}"/>
              </a:ext>
            </a:extLst>
          </p:cNvPr>
          <p:cNvSpPr/>
          <p:nvPr/>
        </p:nvSpPr>
        <p:spPr>
          <a:xfrm>
            <a:off x="3069336" y="5789352"/>
            <a:ext cx="1325880" cy="420311"/>
          </a:xfrm>
          <a:prstGeom prst="roundRect">
            <a:avLst/>
          </a:prstGeom>
          <a:solidFill>
            <a:srgbClr val="227E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  <a:endParaRPr lang="en-IN" dirty="0"/>
          </a:p>
        </p:txBody>
      </p:sp>
      <p:sp>
        <p:nvSpPr>
          <p:cNvPr id="22" name="Rectangle: Rounded Corners 21">
            <a:hlinkClick r:id="rId7" action="ppaction://hlinksldjump"/>
            <a:extLst>
              <a:ext uri="{FF2B5EF4-FFF2-40B4-BE49-F238E27FC236}">
                <a16:creationId xmlns:a16="http://schemas.microsoft.com/office/drawing/2014/main" id="{2BC51952-548B-C1A1-3D21-2500F42AF540}"/>
              </a:ext>
            </a:extLst>
          </p:cNvPr>
          <p:cNvSpPr/>
          <p:nvPr/>
        </p:nvSpPr>
        <p:spPr>
          <a:xfrm>
            <a:off x="10573087" y="5840703"/>
            <a:ext cx="1018881" cy="322773"/>
          </a:xfrm>
          <a:prstGeom prst="roundRect">
            <a:avLst/>
          </a:prstGeom>
          <a:solidFill>
            <a:srgbClr val="227E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481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EAD2B-7835-5716-6805-6A4D5F44F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8B11A-4C71-EAA4-A851-21426D6D7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811" y="1752135"/>
            <a:ext cx="9412013" cy="457551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86441A6-B209-9DC7-233A-84985161201A}"/>
              </a:ext>
            </a:extLst>
          </p:cNvPr>
          <p:cNvGrpSpPr/>
          <p:nvPr/>
        </p:nvGrpSpPr>
        <p:grpSpPr>
          <a:xfrm>
            <a:off x="0" y="2743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1855E4-4E43-E863-BA4A-5B62499D791F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94E3BF-C352-9D10-3740-F2A83759E480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8FB415-E902-4F6F-182B-52EE99581279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7391F47-71F8-55CC-7A49-18138F0AF051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01B4E2-C75D-262B-08DD-3D0FFD62C5C7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ABBF496-47B7-193A-6BEC-D32F9FD99D32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6BC298-9C2A-0404-54A0-6F1C64581EE9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220AF3-8335-1CF9-07DA-5D8B302CAB1D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8CDC44-3714-565E-3CFB-210711F2B2FE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8BF408-4908-7B27-576E-DC06CC4B239A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96AB5F-FAD6-3A4C-1AF4-C99625F32CE5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89A488-8FA7-142D-0D99-167792589325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7FB31C-4F69-BBB4-F223-D710E8F14EDD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7FCECC-200B-0980-9FAD-BA2AA094FFFC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E78702-474A-55E6-7DD5-26BA5F24C2E8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Register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AD5678-6E47-46D1-DD03-888A291D87D5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71060A-5A70-5513-6C5E-F79E764470A9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8E978B-69BA-2F6A-65B8-236D2E9F58F7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105852-7EA1-17D3-B969-2D1B519732EF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Rectangle: Rounded Corners 5">
            <a:hlinkClick r:id="rId6" action="ppaction://hlinksldjump"/>
            <a:extLst>
              <a:ext uri="{FF2B5EF4-FFF2-40B4-BE49-F238E27FC236}">
                <a16:creationId xmlns:a16="http://schemas.microsoft.com/office/drawing/2014/main" id="{860F69F8-B21E-D68E-D300-3BD8E06D2E07}"/>
              </a:ext>
            </a:extLst>
          </p:cNvPr>
          <p:cNvSpPr/>
          <p:nvPr/>
        </p:nvSpPr>
        <p:spPr>
          <a:xfrm>
            <a:off x="2795016" y="5679547"/>
            <a:ext cx="1325880" cy="420311"/>
          </a:xfrm>
          <a:prstGeom prst="roundRect">
            <a:avLst/>
          </a:prstGeom>
          <a:solidFill>
            <a:srgbClr val="227E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  <a:endParaRPr lang="en-IN" dirty="0"/>
          </a:p>
        </p:txBody>
      </p:sp>
      <p:sp>
        <p:nvSpPr>
          <p:cNvPr id="22" name="Rectangle: Rounded Corners 21">
            <a:hlinkClick r:id="rId7" action="ppaction://hlinksldjump"/>
            <a:extLst>
              <a:ext uri="{FF2B5EF4-FFF2-40B4-BE49-F238E27FC236}">
                <a16:creationId xmlns:a16="http://schemas.microsoft.com/office/drawing/2014/main" id="{C2EFA551-1294-67C7-805B-283FD4B7F0C8}"/>
              </a:ext>
            </a:extLst>
          </p:cNvPr>
          <p:cNvSpPr/>
          <p:nvPr/>
        </p:nvSpPr>
        <p:spPr>
          <a:xfrm>
            <a:off x="10573087" y="5728315"/>
            <a:ext cx="1018881" cy="322773"/>
          </a:xfrm>
          <a:prstGeom prst="roundRect">
            <a:avLst/>
          </a:prstGeom>
          <a:solidFill>
            <a:srgbClr val="227E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086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231CE-D37B-0C65-2679-0CC80D8C7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3D75AD6-9C0D-A577-36A5-5C1FCBD37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703" y="1752135"/>
            <a:ext cx="8124825" cy="448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B2EE232-9FF0-385B-AB6F-250D1E950062}"/>
              </a:ext>
            </a:extLst>
          </p:cNvPr>
          <p:cNvGrpSpPr/>
          <p:nvPr/>
        </p:nvGrpSpPr>
        <p:grpSpPr>
          <a:xfrm>
            <a:off x="0" y="2743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F63CD8-ECDF-9484-E630-C5407FDEF35E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5D3A51-1DDB-3F64-50D9-C2435E24CCD4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40290C-B034-54E7-89DB-4B1927BF55E6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5571BEA-8A08-CE77-F011-1B89630415A6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C4BFF1-CA52-3B0C-EB74-E8E7156503BA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82645D-5EE9-6D99-75BB-E1F2C784773B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4BA5E7-CFDE-F0BD-AE14-30A6BC00A730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9AD7D8-0675-3A71-54E8-C259352EE3BE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7117C-5134-08B8-51A9-3051D200D998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95CE42-38C8-63B4-477C-A03F687278B2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1082C1-BCD8-B436-8D1D-A4AAF3D0D5C7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EE84F1-581B-10F9-8620-29A24D57BBB9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2064C3-664B-BBC6-4243-06D73BCECD80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DBD011-8E82-E4ED-BE0B-91570023C89A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F0D34B-1EF6-9F85-E05D-DB4EDB4A7EB2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Register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8BCBAD-0E20-2026-284A-391C7F2D5AE2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16E67F-6887-5AA9-F9DF-D6260EF6C16E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1AE12A-7764-725D-A55B-EBB225974FF1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A43003-6931-5FAA-8037-150C7BE17063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Rectangle: Rounded Corners 5">
            <a:hlinkClick r:id="rId6" action="ppaction://hlinksldjump"/>
            <a:extLst>
              <a:ext uri="{FF2B5EF4-FFF2-40B4-BE49-F238E27FC236}">
                <a16:creationId xmlns:a16="http://schemas.microsoft.com/office/drawing/2014/main" id="{5416E941-548B-9B5F-28CC-503415912864}"/>
              </a:ext>
            </a:extLst>
          </p:cNvPr>
          <p:cNvSpPr/>
          <p:nvPr/>
        </p:nvSpPr>
        <p:spPr>
          <a:xfrm>
            <a:off x="3252486" y="5791665"/>
            <a:ext cx="1018881" cy="322773"/>
          </a:xfrm>
          <a:prstGeom prst="roundRect">
            <a:avLst/>
          </a:prstGeom>
          <a:solidFill>
            <a:srgbClr val="227E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85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A0EA6-501F-52B2-6729-7922997A4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C765F10-70D5-D7F2-9EB9-BFA329E2C60C}"/>
              </a:ext>
            </a:extLst>
          </p:cNvPr>
          <p:cNvGrpSpPr/>
          <p:nvPr/>
        </p:nvGrpSpPr>
        <p:grpSpPr>
          <a:xfrm>
            <a:off x="0" y="2743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C8C0535-87D7-46C1-BD69-B469DD1B9FC6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016C22-6D81-53A7-2675-12B5DAA69688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54D906-A201-54DE-5AD0-EF204E3099D5}"/>
                </a:ext>
              </a:extLst>
            </p:cNvPr>
            <p:cNvSpPr/>
            <p:nvPr/>
          </p:nvSpPr>
          <p:spPr>
            <a:xfrm rot="5400000">
              <a:off x="8634984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9E67C0-73A9-C6E0-6B36-672F11015EE8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6025E2A-B003-92AB-2484-03D550FACEEC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F0EBB4-9776-B9FA-A7A7-D93D5FDF7E4A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54FE34-BAA3-E26B-D9A2-B2E867D089FE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4644B8-E584-84FB-747C-BE05FFD1902E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057783-CDA4-C2E4-626A-9EA77E8B956C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EB65CE-2D88-E0FF-7150-78739CB6EED4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FE0D5A-516C-B53F-98A8-9E8C92E60A91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0126A5-6749-5C6E-3CCA-E81C36D1D1D4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0B3B66-27E3-163E-0C59-6F16F1773FC0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DD07B4-7D50-54C3-E88A-EA73B263DA4A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9CBD38-BAF0-B9DE-FA05-E253B710CC9E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F70C0558-A542-0BB3-3128-D198B8C5FE05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User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A1DD2C-7330-2187-A207-CCE48767325E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3F3EE3-7FE0-FCBE-7F15-E1CDD2B5A3D7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564312-B937-D65E-6B39-21BDEC848F36}"/>
                </a:ext>
              </a:extLst>
            </p:cNvPr>
            <p:cNvSpPr/>
            <p:nvPr/>
          </p:nvSpPr>
          <p:spPr>
            <a:xfrm>
              <a:off x="10216896" y="1719072"/>
              <a:ext cx="1975104" cy="457116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Latest Posts</a:t>
              </a:r>
              <a:endParaRPr lang="en-IN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02E19B-D8D1-C232-BFF0-E0BEC81A41BC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3A4EBC0-F251-ADA9-D1AA-8BBF2E773955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90631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77F34-CBDE-E17F-AA54-485BF4147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45574E9-897F-97E8-7989-6B8D7394478A}"/>
              </a:ext>
            </a:extLst>
          </p:cNvPr>
          <p:cNvGrpSpPr/>
          <p:nvPr/>
        </p:nvGrpSpPr>
        <p:grpSpPr>
          <a:xfrm>
            <a:off x="0" y="59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F9C3D9-8DEF-39DF-A726-98FEB9E3F031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AC5B6A-1FC8-1010-5264-4BB7690DEB27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3BBA71-3887-3204-5BE2-087C3C2D28D7}"/>
                </a:ext>
              </a:extLst>
            </p:cNvPr>
            <p:cNvSpPr/>
            <p:nvPr/>
          </p:nvSpPr>
          <p:spPr>
            <a:xfrm rot="5400000">
              <a:off x="8634984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4CFCED-0182-D3AF-7AC9-A14E71D33D2F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CCC7C0-64F7-B000-584A-07278A63FC16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498E9-19E0-5163-BD81-EE6CD8FD9F51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435E0BD-01F5-E4AB-43A7-DB3331CD9212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7798CC80-A9D1-3F65-8998-C513CE54D5FF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6F570ACA-D7BF-245B-6BB7-A559E56C6085}"/>
                </a:ext>
              </a:extLst>
            </p:cNvPr>
            <p:cNvSpPr txBox="1"/>
            <p:nvPr/>
          </p:nvSpPr>
          <p:spPr>
            <a:xfrm>
              <a:off x="181356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hlinkClick r:id="rId7" action="ppaction://hlinksldjump"/>
              <a:extLst>
                <a:ext uri="{FF2B5EF4-FFF2-40B4-BE49-F238E27FC236}">
                  <a16:creationId xmlns:a16="http://schemas.microsoft.com/office/drawing/2014/main" id="{1661C329-DCF1-637A-C298-53ADE411550D}"/>
                </a:ext>
              </a:extLst>
            </p:cNvPr>
            <p:cNvSpPr txBox="1"/>
            <p:nvPr/>
          </p:nvSpPr>
          <p:spPr>
            <a:xfrm>
              <a:off x="228599" y="3546015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hlinkClick r:id="rId8" action="ppaction://hlinksldjump"/>
              <a:extLst>
                <a:ext uri="{FF2B5EF4-FFF2-40B4-BE49-F238E27FC236}">
                  <a16:creationId xmlns:a16="http://schemas.microsoft.com/office/drawing/2014/main" id="{87C1D770-81F7-DF63-FDF6-F3A81B66D2DF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hlinkClick r:id="rId9" action="ppaction://hlinksldjump"/>
              <a:extLst>
                <a:ext uri="{FF2B5EF4-FFF2-40B4-BE49-F238E27FC236}">
                  <a16:creationId xmlns:a16="http://schemas.microsoft.com/office/drawing/2014/main" id="{C0C97064-1875-62DD-CC1A-6BE7BC8E8C76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F67887-8185-2FC6-0080-F17B4AA4F2CA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A24EF9-DDB6-4F64-9BB7-DDFB0851B6E6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665AF7-A6D1-765C-E3EC-2F28AB5D93CE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DA873B-ED58-5A19-FA03-3DF9A15CBE0F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User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596E78-F9E8-408F-9D24-78B1BA3A7AD2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BCAAD6-D954-02DF-F53E-CF601B8DF773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458E7A-8965-E2C5-0B80-FF1446236EF7}"/>
                </a:ext>
              </a:extLst>
            </p:cNvPr>
            <p:cNvSpPr/>
            <p:nvPr/>
          </p:nvSpPr>
          <p:spPr>
            <a:xfrm>
              <a:off x="10216896" y="1719072"/>
              <a:ext cx="1975104" cy="4571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Latest Posts</a:t>
              </a:r>
              <a:endParaRPr lang="en-IN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EBF997-0445-E878-8422-249BABECDE96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B87A73-C7AE-DE06-65B9-C6FCB9FD8C65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2A30878-286E-B51E-2E47-897B299C31EA}"/>
              </a:ext>
            </a:extLst>
          </p:cNvPr>
          <p:cNvGrpSpPr/>
          <p:nvPr/>
        </p:nvGrpSpPr>
        <p:grpSpPr>
          <a:xfrm>
            <a:off x="1975102" y="1723649"/>
            <a:ext cx="8241793" cy="4495800"/>
            <a:chOff x="1959864" y="1524000"/>
            <a:chExt cx="4821936" cy="44958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E37675-8AB6-4B0A-F62C-8E563A7EB4F8}"/>
                </a:ext>
              </a:extLst>
            </p:cNvPr>
            <p:cNvSpPr/>
            <p:nvPr/>
          </p:nvSpPr>
          <p:spPr>
            <a:xfrm>
              <a:off x="1959864" y="2133600"/>
              <a:ext cx="4821936" cy="3017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Total Number of Registered Start-ups: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0DA85C-C2F8-BCAE-D939-5A222CDF2B91}"/>
                </a:ext>
              </a:extLst>
            </p:cNvPr>
            <p:cNvSpPr/>
            <p:nvPr/>
          </p:nvSpPr>
          <p:spPr>
            <a:xfrm>
              <a:off x="1964436" y="3200400"/>
              <a:ext cx="48006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Approved startups: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8CC0128-961A-A7A9-9AAB-D68DA03C65B2}"/>
                </a:ext>
              </a:extLst>
            </p:cNvPr>
            <p:cNvSpPr/>
            <p:nvPr/>
          </p:nvSpPr>
          <p:spPr>
            <a:xfrm>
              <a:off x="1959864" y="1524000"/>
              <a:ext cx="2612136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AYURVEDHA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5DF710-ECB8-5B6B-0F0D-C38527A0B7F7}"/>
                </a:ext>
              </a:extLst>
            </p:cNvPr>
            <p:cNvSpPr/>
            <p:nvPr/>
          </p:nvSpPr>
          <p:spPr>
            <a:xfrm>
              <a:off x="1959864" y="2667000"/>
              <a:ext cx="4821936" cy="3017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Total Number of Approved Start-ups: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12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93407-F9E5-A7CE-B1B9-0F696802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39AFBF4-0943-DBAE-74EA-8EFCA0587490}"/>
              </a:ext>
            </a:extLst>
          </p:cNvPr>
          <p:cNvGrpSpPr/>
          <p:nvPr/>
        </p:nvGrpSpPr>
        <p:grpSpPr>
          <a:xfrm>
            <a:off x="0" y="9144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89B8345-3B12-6C93-F776-EAC21E3CD160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40155F-3A90-B842-A1BA-765F6623D4E2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EAEE4F-1731-1F3A-9D0C-6619ACC20C45}"/>
                </a:ext>
              </a:extLst>
            </p:cNvPr>
            <p:cNvSpPr/>
            <p:nvPr/>
          </p:nvSpPr>
          <p:spPr>
            <a:xfrm rot="5400000">
              <a:off x="8634984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6B2937-FA00-FB29-B771-C101A6D71948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9ABA30-CEF5-AAF9-045C-20E034DCACFD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A28C21-09C2-1FAB-5A7F-D666F6EE0693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48E0295-7A44-9E2F-A4DA-773755F2C0C2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AB0D45-9359-4820-E867-805A606E839D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A80826-2D6B-0443-7A28-BD65AD15F38F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0CB090-B0BB-F7C5-263B-6661CED4D137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6724C5-70E9-0C55-723B-5644DDAE6FFF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763788-2F86-C48D-88B4-88E8C428B8B6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36811EA-77A0-0CE9-BBFB-9DB2A607ECC4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B282CF-58BB-03A4-48F8-0B3A5D813533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E72C6A-271F-A2B2-0DDD-34D583ABBFB4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856CD3-4052-01AE-81B2-BB46A9A12652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User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C0793B-AF48-36D9-19DB-F57228FE1887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885460-F95F-E344-4361-EB61B7F2F77E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975B01-C5BA-F8B4-A4ED-DF42D807AE82}"/>
                </a:ext>
              </a:extLst>
            </p:cNvPr>
            <p:cNvSpPr/>
            <p:nvPr/>
          </p:nvSpPr>
          <p:spPr>
            <a:xfrm>
              <a:off x="10216896" y="1719072"/>
              <a:ext cx="1975104" cy="4571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Latest Posts</a:t>
              </a:r>
              <a:endParaRPr lang="en-IN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3A2640-37BF-F589-806C-2D627BBD73F2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A879BD8-3FC9-AAD0-5765-CF66049B2AA1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7C454EB-17C1-CF18-517B-D1BA76355F34}"/>
              </a:ext>
            </a:extLst>
          </p:cNvPr>
          <p:cNvGrpSpPr/>
          <p:nvPr/>
        </p:nvGrpSpPr>
        <p:grpSpPr>
          <a:xfrm>
            <a:off x="1964436" y="1722310"/>
            <a:ext cx="8252460" cy="4572334"/>
            <a:chOff x="1964436" y="1524000"/>
            <a:chExt cx="4817364" cy="4495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843BFC-8286-26A7-BE8D-E8198BEDF695}"/>
                </a:ext>
              </a:extLst>
            </p:cNvPr>
            <p:cNvSpPr/>
            <p:nvPr/>
          </p:nvSpPr>
          <p:spPr>
            <a:xfrm>
              <a:off x="1964436" y="2109753"/>
              <a:ext cx="4817364" cy="32864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Total Number of Registered Start-ups: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988B8C-7C85-096A-3000-FF13096AB3ED}"/>
                </a:ext>
              </a:extLst>
            </p:cNvPr>
            <p:cNvSpPr/>
            <p:nvPr/>
          </p:nvSpPr>
          <p:spPr>
            <a:xfrm>
              <a:off x="1964436" y="3200400"/>
              <a:ext cx="48006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Approved startups: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 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36D0F8-A082-2578-8A53-AB00096953D1}"/>
                </a:ext>
              </a:extLst>
            </p:cNvPr>
            <p:cNvSpPr/>
            <p:nvPr/>
          </p:nvSpPr>
          <p:spPr>
            <a:xfrm>
              <a:off x="1964436" y="1524000"/>
              <a:ext cx="2612136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YOGA AND NATUROPATHY</a:t>
              </a:r>
            </a:p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8C23F8-7399-536D-5157-A1DF018C7E2E}"/>
                </a:ext>
              </a:extLst>
            </p:cNvPr>
            <p:cNvSpPr/>
            <p:nvPr/>
          </p:nvSpPr>
          <p:spPr>
            <a:xfrm>
              <a:off x="1964436" y="2644684"/>
              <a:ext cx="4817364" cy="3271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Total Number of Approved Start-ups: 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27F4052-D146-436A-5226-2F7849A2ABF5}"/>
              </a:ext>
            </a:extLst>
          </p:cNvPr>
          <p:cNvSpPr/>
          <p:nvPr/>
        </p:nvSpPr>
        <p:spPr>
          <a:xfrm rot="16200000">
            <a:off x="-1307563" y="3026694"/>
            <a:ext cx="4590229" cy="1975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hlinkClick r:id="rId5" action="ppaction://hlinksldjump"/>
            <a:extLst>
              <a:ext uri="{FF2B5EF4-FFF2-40B4-BE49-F238E27FC236}">
                <a16:creationId xmlns:a16="http://schemas.microsoft.com/office/drawing/2014/main" id="{6856712A-86D1-B61D-278E-57B27A408ADF}"/>
              </a:ext>
            </a:extLst>
          </p:cNvPr>
          <p:cNvSpPr txBox="1"/>
          <p:nvPr/>
        </p:nvSpPr>
        <p:spPr>
          <a:xfrm>
            <a:off x="239268" y="2076806"/>
            <a:ext cx="132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Ayurveda</a:t>
            </a:r>
            <a:endParaRPr lang="en-IN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hlinkClick r:id="rId6" action="ppaction://hlinksldjump"/>
            <a:extLst>
              <a:ext uri="{FF2B5EF4-FFF2-40B4-BE49-F238E27FC236}">
                <a16:creationId xmlns:a16="http://schemas.microsoft.com/office/drawing/2014/main" id="{5A5630A6-1283-DF3D-1115-B44F3B559693}"/>
              </a:ext>
            </a:extLst>
          </p:cNvPr>
          <p:cNvSpPr txBox="1"/>
          <p:nvPr/>
        </p:nvSpPr>
        <p:spPr>
          <a:xfrm>
            <a:off x="181356" y="2715506"/>
            <a:ext cx="1639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Yoga and Naturopathy</a:t>
            </a:r>
            <a:endParaRPr lang="en-IN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3" name="TextBox 32">
            <a:hlinkClick r:id="rId7" action="ppaction://hlinksldjump"/>
            <a:extLst>
              <a:ext uri="{FF2B5EF4-FFF2-40B4-BE49-F238E27FC236}">
                <a16:creationId xmlns:a16="http://schemas.microsoft.com/office/drawing/2014/main" id="{B30D2C07-EC9A-B9F6-AAD9-351E1E3F6126}"/>
              </a:ext>
            </a:extLst>
          </p:cNvPr>
          <p:cNvSpPr txBox="1"/>
          <p:nvPr/>
        </p:nvSpPr>
        <p:spPr>
          <a:xfrm>
            <a:off x="228599" y="3546074"/>
            <a:ext cx="151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Unani</a:t>
            </a:r>
            <a:endParaRPr lang="en-IN" sz="2000" b="1" dirty="0"/>
          </a:p>
        </p:txBody>
      </p:sp>
      <p:sp>
        <p:nvSpPr>
          <p:cNvPr id="34" name="TextBox 33">
            <a:hlinkClick r:id="rId8" action="ppaction://hlinksldjump"/>
            <a:extLst>
              <a:ext uri="{FF2B5EF4-FFF2-40B4-BE49-F238E27FC236}">
                <a16:creationId xmlns:a16="http://schemas.microsoft.com/office/drawing/2014/main" id="{E1E06E22-578E-B61E-DB36-D78BB52870A4}"/>
              </a:ext>
            </a:extLst>
          </p:cNvPr>
          <p:cNvSpPr txBox="1"/>
          <p:nvPr/>
        </p:nvSpPr>
        <p:spPr>
          <a:xfrm>
            <a:off x="195072" y="4188737"/>
            <a:ext cx="151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Siddha</a:t>
            </a:r>
            <a:endParaRPr lang="en-IN" sz="2000" b="1" dirty="0"/>
          </a:p>
        </p:txBody>
      </p:sp>
      <p:sp>
        <p:nvSpPr>
          <p:cNvPr id="35" name="TextBox 34">
            <a:hlinkClick r:id="rId9" action="ppaction://hlinksldjump"/>
            <a:extLst>
              <a:ext uri="{FF2B5EF4-FFF2-40B4-BE49-F238E27FC236}">
                <a16:creationId xmlns:a16="http://schemas.microsoft.com/office/drawing/2014/main" id="{FF347FC7-9A36-D905-0C94-6BD5D1DC0B1D}"/>
              </a:ext>
            </a:extLst>
          </p:cNvPr>
          <p:cNvSpPr txBox="1"/>
          <p:nvPr/>
        </p:nvSpPr>
        <p:spPr>
          <a:xfrm>
            <a:off x="195072" y="4711529"/>
            <a:ext cx="1639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Homeopathy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64154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4DB69-655F-A72B-B69E-19CA271A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62BB415-5733-B196-BA52-80B69AE091D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394250-08D3-3A72-5624-3BAA05F3F9D6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3F7733-6614-FDFD-E07A-2101F1F26295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BF0143-D61D-0A48-1169-B0E676B89E53}"/>
                </a:ext>
              </a:extLst>
            </p:cNvPr>
            <p:cNvSpPr/>
            <p:nvPr/>
          </p:nvSpPr>
          <p:spPr>
            <a:xfrm rot="5400000">
              <a:off x="8634984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E4BF56E-846E-5B90-2823-3B1FAC40F1BA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5B12AC-B29E-C9C8-9EAB-A6D005E55379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E51FB0-15FC-1901-4503-3C0E31C09788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A72FBF7-176F-E73D-EF31-FF786C5AAA4F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E94B2E-3052-17CB-2622-7191F2E059F0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1B834B-1573-4459-3F1C-5FF6D98397F3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40C793-AE96-80A1-10A6-98FB2B2A9710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CADFCA-29A8-1705-9B07-1DE2267AB083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7822A-52DD-11DB-9C33-D107A5D9A94E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84D95B-B6A4-CAF0-6660-C32A412243AC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F0FE04-5D88-EF7D-C1CB-66D1CD35145C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E6BD01-5875-D45C-7F7C-C4E62E15D057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C9FC88-248A-80D6-84DF-36399E06AD19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User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093CF6-F613-3931-1FA3-96118493D3E5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7775B9-EF12-D41D-B79A-192B0F3C40D1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EDAF3C-E16D-6E2D-B84D-D2154935B896}"/>
                </a:ext>
              </a:extLst>
            </p:cNvPr>
            <p:cNvSpPr/>
            <p:nvPr/>
          </p:nvSpPr>
          <p:spPr>
            <a:xfrm>
              <a:off x="10216896" y="1719072"/>
              <a:ext cx="1975104" cy="457116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Latest Posts</a:t>
              </a:r>
              <a:endParaRPr lang="en-IN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EE16D7-2559-1AF2-5CD3-288FF74924A1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D71A0B-C9EF-72D7-C36A-200127F1853C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FDEC6F9-B40C-FDDF-BB77-937A80382436}"/>
              </a:ext>
            </a:extLst>
          </p:cNvPr>
          <p:cNvGrpSpPr/>
          <p:nvPr/>
        </p:nvGrpSpPr>
        <p:grpSpPr>
          <a:xfrm>
            <a:off x="1959864" y="1697276"/>
            <a:ext cx="8257032" cy="4597368"/>
            <a:chOff x="1959864" y="1524000"/>
            <a:chExt cx="4821936" cy="44958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DFB8F6-9E98-43B0-0354-93E135B63DCC}"/>
                </a:ext>
              </a:extLst>
            </p:cNvPr>
            <p:cNvSpPr/>
            <p:nvPr/>
          </p:nvSpPr>
          <p:spPr>
            <a:xfrm>
              <a:off x="1959864" y="2101813"/>
              <a:ext cx="4821936" cy="3365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Total Number of Registered Start-ups: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5767E33-18A0-CC3C-7864-76D12850528A}"/>
                </a:ext>
              </a:extLst>
            </p:cNvPr>
            <p:cNvSpPr/>
            <p:nvPr/>
          </p:nvSpPr>
          <p:spPr>
            <a:xfrm>
              <a:off x="1964436" y="3200400"/>
              <a:ext cx="48006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Approved startups: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E39809-C449-8AFA-BF88-E14E3B88A56D}"/>
                </a:ext>
              </a:extLst>
            </p:cNvPr>
            <p:cNvSpPr/>
            <p:nvPr/>
          </p:nvSpPr>
          <p:spPr>
            <a:xfrm>
              <a:off x="1959864" y="1524000"/>
              <a:ext cx="2612136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UNANI</a:t>
              </a:r>
            </a:p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5CA9A2E-F360-99E3-00D8-A26955718FFF}"/>
                </a:ext>
              </a:extLst>
            </p:cNvPr>
            <p:cNvSpPr/>
            <p:nvPr/>
          </p:nvSpPr>
          <p:spPr>
            <a:xfrm>
              <a:off x="1968763" y="2635213"/>
              <a:ext cx="4813037" cy="3365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Total Number of Approved Start-ups: 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2D1F1E6-D47D-0491-C780-373A4A6F6844}"/>
              </a:ext>
            </a:extLst>
          </p:cNvPr>
          <p:cNvSpPr/>
          <p:nvPr/>
        </p:nvSpPr>
        <p:spPr>
          <a:xfrm rot="16200000">
            <a:off x="-1300205" y="3019336"/>
            <a:ext cx="4575513" cy="1975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hlinkClick r:id="rId5" action="ppaction://hlinksldjump"/>
            <a:extLst>
              <a:ext uri="{FF2B5EF4-FFF2-40B4-BE49-F238E27FC236}">
                <a16:creationId xmlns:a16="http://schemas.microsoft.com/office/drawing/2014/main" id="{487BAD0F-62BB-3A24-1F71-97DA147ED49C}"/>
              </a:ext>
            </a:extLst>
          </p:cNvPr>
          <p:cNvSpPr txBox="1"/>
          <p:nvPr/>
        </p:nvSpPr>
        <p:spPr>
          <a:xfrm>
            <a:off x="239268" y="2076806"/>
            <a:ext cx="132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Ayurveda</a:t>
            </a:r>
            <a:endParaRPr lang="en-IN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30">
            <a:hlinkClick r:id="rId6" action="ppaction://hlinksldjump"/>
            <a:extLst>
              <a:ext uri="{FF2B5EF4-FFF2-40B4-BE49-F238E27FC236}">
                <a16:creationId xmlns:a16="http://schemas.microsoft.com/office/drawing/2014/main" id="{43E950D3-25C9-5FD1-C645-33CB308EABEA}"/>
              </a:ext>
            </a:extLst>
          </p:cNvPr>
          <p:cNvSpPr txBox="1"/>
          <p:nvPr/>
        </p:nvSpPr>
        <p:spPr>
          <a:xfrm>
            <a:off x="181356" y="2715506"/>
            <a:ext cx="1639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Yoga and Naturopathy</a:t>
            </a:r>
            <a:endParaRPr lang="en-IN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hlinkClick r:id="rId7" action="ppaction://hlinksldjump"/>
            <a:extLst>
              <a:ext uri="{FF2B5EF4-FFF2-40B4-BE49-F238E27FC236}">
                <a16:creationId xmlns:a16="http://schemas.microsoft.com/office/drawing/2014/main" id="{E9CF36D3-0963-C941-6515-845CECF7EB72}"/>
              </a:ext>
            </a:extLst>
          </p:cNvPr>
          <p:cNvSpPr txBox="1"/>
          <p:nvPr/>
        </p:nvSpPr>
        <p:spPr>
          <a:xfrm>
            <a:off x="228599" y="3546074"/>
            <a:ext cx="151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Unani</a:t>
            </a:r>
            <a:endParaRPr lang="en-IN" sz="2000" b="1" dirty="0"/>
          </a:p>
        </p:txBody>
      </p:sp>
      <p:sp>
        <p:nvSpPr>
          <p:cNvPr id="33" name="TextBox 32">
            <a:hlinkClick r:id="rId8" action="ppaction://hlinksldjump"/>
            <a:extLst>
              <a:ext uri="{FF2B5EF4-FFF2-40B4-BE49-F238E27FC236}">
                <a16:creationId xmlns:a16="http://schemas.microsoft.com/office/drawing/2014/main" id="{CFD4E521-908D-02D4-BCD1-F59B9FECE28A}"/>
              </a:ext>
            </a:extLst>
          </p:cNvPr>
          <p:cNvSpPr txBox="1"/>
          <p:nvPr/>
        </p:nvSpPr>
        <p:spPr>
          <a:xfrm>
            <a:off x="195072" y="4188737"/>
            <a:ext cx="151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Siddha</a:t>
            </a:r>
            <a:endParaRPr lang="en-IN" sz="2000" b="1" dirty="0"/>
          </a:p>
        </p:txBody>
      </p:sp>
      <p:sp>
        <p:nvSpPr>
          <p:cNvPr id="34" name="TextBox 33">
            <a:hlinkClick r:id="rId9" action="ppaction://hlinksldjump"/>
            <a:extLst>
              <a:ext uri="{FF2B5EF4-FFF2-40B4-BE49-F238E27FC236}">
                <a16:creationId xmlns:a16="http://schemas.microsoft.com/office/drawing/2014/main" id="{BA29BCB2-4A4A-CF66-A3FD-F8765EBB8CC5}"/>
              </a:ext>
            </a:extLst>
          </p:cNvPr>
          <p:cNvSpPr txBox="1"/>
          <p:nvPr/>
        </p:nvSpPr>
        <p:spPr>
          <a:xfrm>
            <a:off x="195072" y="4711529"/>
            <a:ext cx="1639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Homeopathy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123854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15B21-9661-A272-54DA-62CF88A6C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51CF13D-B3ED-592C-C054-F350F30F364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60F4E7-EF87-18E7-7C46-1237CA04F074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423E55-4640-3F57-252B-5FD1A02F6E32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4F0444-F181-8C60-ED03-D45BA089CF83}"/>
                </a:ext>
              </a:extLst>
            </p:cNvPr>
            <p:cNvSpPr/>
            <p:nvPr/>
          </p:nvSpPr>
          <p:spPr>
            <a:xfrm rot="5400000">
              <a:off x="8634984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D08CE3-AF27-85A3-5E2E-703058D6B0F1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E216CE-CE44-B53A-8492-A4039D67940E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045B87-7220-E1B8-B1A7-2A973B773268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DAD1DD4-C63E-9D2C-C4B5-B21D11A87CAF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044158-A584-43EA-5F2F-7FAEFBA356B3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1EFA59-A59C-2B43-CA49-608D174BEE5B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BF76EE-9798-62DA-7524-4B1842DFC7E4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D2FF41-4E6D-566A-2055-41A8FBD81B5A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538693-4EF7-282E-D312-E1E6F394637C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F47DDBC-755F-3BBB-0C56-77421E8AE702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22D777-19EB-85AA-4B90-DA7F75D99E5D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5BF6CB-CA92-E60E-B5B3-017220C679EA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25E911-34D7-E735-6CFE-6E9076E2C7E0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User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711B63-BDA0-BB49-01BE-40237FA60106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976CD6-E238-54B0-2DD6-E058031C4172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585144-F32A-72BA-F193-986C64F78E9D}"/>
                </a:ext>
              </a:extLst>
            </p:cNvPr>
            <p:cNvSpPr/>
            <p:nvPr/>
          </p:nvSpPr>
          <p:spPr>
            <a:xfrm>
              <a:off x="10216896" y="1719072"/>
              <a:ext cx="1975104" cy="457116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Latest Posts</a:t>
              </a:r>
              <a:endParaRPr lang="en-IN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09FE37-0A80-325B-F1EB-E0CF917D3214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15ECA1-8132-D2B5-7A3D-1A997420FEAA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5351984-1C6E-9697-0514-CAA34598EF8F}"/>
              </a:ext>
            </a:extLst>
          </p:cNvPr>
          <p:cNvGrpSpPr/>
          <p:nvPr/>
        </p:nvGrpSpPr>
        <p:grpSpPr>
          <a:xfrm>
            <a:off x="1947672" y="1706248"/>
            <a:ext cx="8269224" cy="4588396"/>
            <a:chOff x="1947672" y="1447800"/>
            <a:chExt cx="4834128" cy="4572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F6747E5-86D6-BFC5-54E4-5468A62A6537}"/>
                </a:ext>
              </a:extLst>
            </p:cNvPr>
            <p:cNvSpPr/>
            <p:nvPr/>
          </p:nvSpPr>
          <p:spPr>
            <a:xfrm>
              <a:off x="1963709" y="2140635"/>
              <a:ext cx="4809346" cy="3420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Total Number of Registered Start-ups: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4EA9FD-EBA8-3C06-EF5E-3DB21C66EBBE}"/>
                </a:ext>
              </a:extLst>
            </p:cNvPr>
            <p:cNvSpPr/>
            <p:nvPr/>
          </p:nvSpPr>
          <p:spPr>
            <a:xfrm>
              <a:off x="1964436" y="3200400"/>
              <a:ext cx="48006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Approved startups: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D62B29-5902-50FD-66FD-FF7250C095C3}"/>
                </a:ext>
              </a:extLst>
            </p:cNvPr>
            <p:cNvSpPr/>
            <p:nvPr/>
          </p:nvSpPr>
          <p:spPr>
            <a:xfrm>
              <a:off x="1947672" y="1447800"/>
              <a:ext cx="2612136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SIDDHA</a:t>
              </a:r>
            </a:p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2C209A-57E8-9753-CF50-90B917576CD4}"/>
                </a:ext>
              </a:extLst>
            </p:cNvPr>
            <p:cNvSpPr/>
            <p:nvPr/>
          </p:nvSpPr>
          <p:spPr>
            <a:xfrm>
              <a:off x="1963708" y="2650579"/>
              <a:ext cx="4818092" cy="3212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Total Number of Approved Start-ups: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6DDE679-F126-814B-5092-FE1BB76BABA1}"/>
              </a:ext>
            </a:extLst>
          </p:cNvPr>
          <p:cNvSpPr/>
          <p:nvPr/>
        </p:nvSpPr>
        <p:spPr>
          <a:xfrm rot="16200000">
            <a:off x="-1300205" y="3019336"/>
            <a:ext cx="4575513" cy="1975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hlinkClick r:id="rId5" action="ppaction://hlinksldjump"/>
            <a:extLst>
              <a:ext uri="{FF2B5EF4-FFF2-40B4-BE49-F238E27FC236}">
                <a16:creationId xmlns:a16="http://schemas.microsoft.com/office/drawing/2014/main" id="{935E61CA-A247-00A9-0E68-C5C865AD4C22}"/>
              </a:ext>
            </a:extLst>
          </p:cNvPr>
          <p:cNvSpPr txBox="1"/>
          <p:nvPr/>
        </p:nvSpPr>
        <p:spPr>
          <a:xfrm>
            <a:off x="239268" y="2076806"/>
            <a:ext cx="132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Ayurveda</a:t>
            </a:r>
            <a:endParaRPr lang="en-IN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30">
            <a:hlinkClick r:id="rId6" action="ppaction://hlinksldjump"/>
            <a:extLst>
              <a:ext uri="{FF2B5EF4-FFF2-40B4-BE49-F238E27FC236}">
                <a16:creationId xmlns:a16="http://schemas.microsoft.com/office/drawing/2014/main" id="{23AA52D6-4372-4398-5DEB-78ABDC54346B}"/>
              </a:ext>
            </a:extLst>
          </p:cNvPr>
          <p:cNvSpPr txBox="1"/>
          <p:nvPr/>
        </p:nvSpPr>
        <p:spPr>
          <a:xfrm>
            <a:off x="181356" y="2715506"/>
            <a:ext cx="1639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Yoga and Naturopathy</a:t>
            </a:r>
            <a:endParaRPr lang="en-IN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hlinkClick r:id="rId7" action="ppaction://hlinksldjump"/>
            <a:extLst>
              <a:ext uri="{FF2B5EF4-FFF2-40B4-BE49-F238E27FC236}">
                <a16:creationId xmlns:a16="http://schemas.microsoft.com/office/drawing/2014/main" id="{E152263B-DDF7-4BBA-F611-64C658C81AA4}"/>
              </a:ext>
            </a:extLst>
          </p:cNvPr>
          <p:cNvSpPr txBox="1"/>
          <p:nvPr/>
        </p:nvSpPr>
        <p:spPr>
          <a:xfrm>
            <a:off x="228599" y="3546074"/>
            <a:ext cx="151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Unani</a:t>
            </a:r>
            <a:endParaRPr lang="en-IN" sz="2000" b="1" dirty="0"/>
          </a:p>
        </p:txBody>
      </p:sp>
      <p:sp>
        <p:nvSpPr>
          <p:cNvPr id="33" name="TextBox 32">
            <a:hlinkClick r:id="rId8" action="ppaction://hlinksldjump"/>
            <a:extLst>
              <a:ext uri="{FF2B5EF4-FFF2-40B4-BE49-F238E27FC236}">
                <a16:creationId xmlns:a16="http://schemas.microsoft.com/office/drawing/2014/main" id="{7F44614A-A214-8D4E-E38B-6FEC88E1C6B2}"/>
              </a:ext>
            </a:extLst>
          </p:cNvPr>
          <p:cNvSpPr txBox="1"/>
          <p:nvPr/>
        </p:nvSpPr>
        <p:spPr>
          <a:xfrm>
            <a:off x="195072" y="4188737"/>
            <a:ext cx="151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Siddha</a:t>
            </a:r>
            <a:endParaRPr lang="en-IN" sz="2000" b="1" dirty="0"/>
          </a:p>
        </p:txBody>
      </p:sp>
      <p:sp>
        <p:nvSpPr>
          <p:cNvPr id="34" name="TextBox 33">
            <a:hlinkClick r:id="rId9" action="ppaction://hlinksldjump"/>
            <a:extLst>
              <a:ext uri="{FF2B5EF4-FFF2-40B4-BE49-F238E27FC236}">
                <a16:creationId xmlns:a16="http://schemas.microsoft.com/office/drawing/2014/main" id="{0FFBB2D1-EBDE-09BE-F10F-1BFC2D1101E1}"/>
              </a:ext>
            </a:extLst>
          </p:cNvPr>
          <p:cNvSpPr txBox="1"/>
          <p:nvPr/>
        </p:nvSpPr>
        <p:spPr>
          <a:xfrm>
            <a:off x="195072" y="4711529"/>
            <a:ext cx="1639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Homeopathy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7763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B45FA-A6FB-F851-5E9A-A9C076A2B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C2A28E5-1077-9900-3365-8ACE0E70BCF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547C37-699E-40FE-C568-58B6C3887A89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E0DA4B-0518-4E73-1FBA-3067324EAFF0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C2AC0F-EA10-A92A-1FD3-37CE5C4F66A8}"/>
                </a:ext>
              </a:extLst>
            </p:cNvPr>
            <p:cNvSpPr/>
            <p:nvPr/>
          </p:nvSpPr>
          <p:spPr>
            <a:xfrm rot="5400000">
              <a:off x="8634984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F95CAB-71CA-6D15-F99D-0522C2C9D202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5F42C73-70A1-1EFC-7BE1-34F42CEA2F19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440C3A-B82A-BB46-6C01-829F30148C19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00177E-545D-9549-1C48-FC328126B6AD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5F966C-2E09-32BC-647B-6AE98FB3BC04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CE8CD3-3597-BE8D-02AC-A9A6FE7497D2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72F1AE-C17B-4996-D4C9-0F3E693AB13D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BA7688-EEC8-A26E-E9A5-0262779D701F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5EB7B5-DA6E-CC84-E00B-37858B39B80A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51E084-1169-CD51-DB3E-91602998D958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11A993-F92A-04E4-7D36-0AC156A850E6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CE7256-3814-D3B7-F11C-6EA9DB8EEBB0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45985D-3820-B26D-FBEB-305A4C521D0C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User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4457A0-F52F-9576-51CC-04930076A6C3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2F0F21-6547-7EE5-07EA-C8847500D7F1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800212-4B6E-9B72-4EA1-C140372D2FB3}"/>
                </a:ext>
              </a:extLst>
            </p:cNvPr>
            <p:cNvSpPr/>
            <p:nvPr/>
          </p:nvSpPr>
          <p:spPr>
            <a:xfrm>
              <a:off x="10216896" y="1719072"/>
              <a:ext cx="1975104" cy="457116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Latest Posts</a:t>
              </a:r>
              <a:endParaRPr lang="en-IN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EC0641-E217-A374-0273-DA188F197989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7E688D2-FD61-CB58-B9E9-5CF4138F8FA1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5879C9-3E63-0478-4A57-C024C9BCE3D0}"/>
              </a:ext>
            </a:extLst>
          </p:cNvPr>
          <p:cNvGrpSpPr/>
          <p:nvPr/>
        </p:nvGrpSpPr>
        <p:grpSpPr>
          <a:xfrm>
            <a:off x="1947672" y="1706248"/>
            <a:ext cx="8269224" cy="4588396"/>
            <a:chOff x="1947672" y="1447800"/>
            <a:chExt cx="4834128" cy="4572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E4E110-6F01-1C56-4FD4-259EC9A53079}"/>
                </a:ext>
              </a:extLst>
            </p:cNvPr>
            <p:cNvSpPr/>
            <p:nvPr/>
          </p:nvSpPr>
          <p:spPr>
            <a:xfrm>
              <a:off x="1963709" y="2140635"/>
              <a:ext cx="4809346" cy="3420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Total Number of Registered Start-ups: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C5B238E-DA0E-800D-0C02-3C74496C7E90}"/>
                </a:ext>
              </a:extLst>
            </p:cNvPr>
            <p:cNvSpPr/>
            <p:nvPr/>
          </p:nvSpPr>
          <p:spPr>
            <a:xfrm>
              <a:off x="1964436" y="3200400"/>
              <a:ext cx="48006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Approved startups: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26B9607-6FCD-FD01-2265-36ECBE382E77}"/>
                </a:ext>
              </a:extLst>
            </p:cNvPr>
            <p:cNvSpPr/>
            <p:nvPr/>
          </p:nvSpPr>
          <p:spPr>
            <a:xfrm>
              <a:off x="1947672" y="1447800"/>
              <a:ext cx="2612136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HOMEOPATHY</a:t>
              </a:r>
            </a:p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4F7867-5161-052E-2E1E-8398FB8897B3}"/>
                </a:ext>
              </a:extLst>
            </p:cNvPr>
            <p:cNvSpPr/>
            <p:nvPr/>
          </p:nvSpPr>
          <p:spPr>
            <a:xfrm>
              <a:off x="1963708" y="2650579"/>
              <a:ext cx="4818092" cy="3212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Total Number of Approved Start-ups: 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9A833E-5739-9488-AFEF-67C9445147A4}"/>
              </a:ext>
            </a:extLst>
          </p:cNvPr>
          <p:cNvSpPr/>
          <p:nvPr/>
        </p:nvSpPr>
        <p:spPr>
          <a:xfrm rot="16200000">
            <a:off x="-1300205" y="3019336"/>
            <a:ext cx="4575513" cy="19751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hlinkClick r:id="rId5" action="ppaction://hlinksldjump"/>
            <a:extLst>
              <a:ext uri="{FF2B5EF4-FFF2-40B4-BE49-F238E27FC236}">
                <a16:creationId xmlns:a16="http://schemas.microsoft.com/office/drawing/2014/main" id="{9EE3B240-54E2-8C74-DEE0-0B227FF59BC9}"/>
              </a:ext>
            </a:extLst>
          </p:cNvPr>
          <p:cNvSpPr txBox="1"/>
          <p:nvPr/>
        </p:nvSpPr>
        <p:spPr>
          <a:xfrm>
            <a:off x="239268" y="2076806"/>
            <a:ext cx="132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Ayurveda</a:t>
            </a:r>
            <a:endParaRPr lang="en-IN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TextBox 30">
            <a:hlinkClick r:id="rId6" action="ppaction://hlinksldjump"/>
            <a:extLst>
              <a:ext uri="{FF2B5EF4-FFF2-40B4-BE49-F238E27FC236}">
                <a16:creationId xmlns:a16="http://schemas.microsoft.com/office/drawing/2014/main" id="{BBF08353-5608-C0D6-1DA8-36F666B37731}"/>
              </a:ext>
            </a:extLst>
          </p:cNvPr>
          <p:cNvSpPr txBox="1"/>
          <p:nvPr/>
        </p:nvSpPr>
        <p:spPr>
          <a:xfrm>
            <a:off x="181356" y="2715506"/>
            <a:ext cx="1639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Yoga and Naturopathy</a:t>
            </a:r>
            <a:endParaRPr lang="en-IN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TextBox 31">
            <a:hlinkClick r:id="rId7" action="ppaction://hlinksldjump"/>
            <a:extLst>
              <a:ext uri="{FF2B5EF4-FFF2-40B4-BE49-F238E27FC236}">
                <a16:creationId xmlns:a16="http://schemas.microsoft.com/office/drawing/2014/main" id="{FAFC93DF-2036-23E3-4C1D-1D5D512B88DA}"/>
              </a:ext>
            </a:extLst>
          </p:cNvPr>
          <p:cNvSpPr txBox="1"/>
          <p:nvPr/>
        </p:nvSpPr>
        <p:spPr>
          <a:xfrm>
            <a:off x="228599" y="3546074"/>
            <a:ext cx="151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Unani</a:t>
            </a:r>
            <a:endParaRPr lang="en-IN" sz="2000" b="1" dirty="0"/>
          </a:p>
        </p:txBody>
      </p:sp>
      <p:sp>
        <p:nvSpPr>
          <p:cNvPr id="33" name="TextBox 32">
            <a:hlinkClick r:id="rId8" action="ppaction://hlinksldjump"/>
            <a:extLst>
              <a:ext uri="{FF2B5EF4-FFF2-40B4-BE49-F238E27FC236}">
                <a16:creationId xmlns:a16="http://schemas.microsoft.com/office/drawing/2014/main" id="{C99486B4-F926-6947-40AB-40C2E758E35A}"/>
              </a:ext>
            </a:extLst>
          </p:cNvPr>
          <p:cNvSpPr txBox="1"/>
          <p:nvPr/>
        </p:nvSpPr>
        <p:spPr>
          <a:xfrm>
            <a:off x="195072" y="4188737"/>
            <a:ext cx="151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Siddha</a:t>
            </a:r>
            <a:endParaRPr lang="en-IN" sz="2000" b="1" dirty="0"/>
          </a:p>
        </p:txBody>
      </p:sp>
      <p:sp>
        <p:nvSpPr>
          <p:cNvPr id="34" name="TextBox 33">
            <a:hlinkClick r:id="rId9" action="ppaction://hlinksldjump"/>
            <a:extLst>
              <a:ext uri="{FF2B5EF4-FFF2-40B4-BE49-F238E27FC236}">
                <a16:creationId xmlns:a16="http://schemas.microsoft.com/office/drawing/2014/main" id="{91E9CED4-3A51-B136-D555-30533D8D6BE2}"/>
              </a:ext>
            </a:extLst>
          </p:cNvPr>
          <p:cNvSpPr txBox="1"/>
          <p:nvPr/>
        </p:nvSpPr>
        <p:spPr>
          <a:xfrm>
            <a:off x="195072" y="4711529"/>
            <a:ext cx="1639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Homeopathy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585749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8CE9F-EE85-7F0C-729B-7CFB488D4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5913807-C028-B498-6C2D-727D6E5FA95A}"/>
              </a:ext>
            </a:extLst>
          </p:cNvPr>
          <p:cNvGrpSpPr/>
          <p:nvPr/>
        </p:nvGrpSpPr>
        <p:grpSpPr>
          <a:xfrm>
            <a:off x="0" y="2743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020A92-2CD2-B14A-CB69-74DEA3C244AB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A1E4E5-80F1-FA88-224E-F0FFC4C08541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95C148-12A0-7FDE-DE56-9842CC9FC848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EB3BE5-ABA0-A84D-9BC6-90A1F02648A5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3BECBF-0B90-05A4-BC7B-E0541F0ADE7D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50A591-DA03-B8C8-F03F-7DD4B14C253C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A91554-51D8-59CF-EFE8-7B8C79DEC09A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51957E-F6A6-C351-946B-7DC73C3304DA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D6716C-AD6C-0BC0-153C-2AD5165A8931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FE06E1-C466-8EC3-FE9F-1E3E9C9C21C6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71F69C-0292-217A-16B2-F289D3FFFA68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9BE63F-B1E9-0AE5-EABE-933100A620EF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3A342F-D12A-E5C9-791C-3BC3B0E96DEB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BAFFE0-ABBB-8636-1B83-6FB026B347F1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6EF253-5014-D49C-835D-FB0FF67E44EF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User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54E0BE-4EDF-B73A-C210-66CACA4C3845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831F434-CF04-E228-5B69-6A17157B43F3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17AD73-B0E4-855A-4A18-81534A1C5E00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CF0F2A-E1E2-B8F8-14E7-3CC4BC191C0F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320CA90-7C40-942D-1F40-04EC61637D36}"/>
              </a:ext>
            </a:extLst>
          </p:cNvPr>
          <p:cNvGrpSpPr/>
          <p:nvPr/>
        </p:nvGrpSpPr>
        <p:grpSpPr>
          <a:xfrm>
            <a:off x="1975104" y="1946806"/>
            <a:ext cx="6683502" cy="4375270"/>
            <a:chOff x="-468630" y="1524000"/>
            <a:chExt cx="6683502" cy="43752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F99D3FD-3CC6-5B95-DA85-9C14B4D24EA7}"/>
                </a:ext>
              </a:extLst>
            </p:cNvPr>
            <p:cNvSpPr/>
            <p:nvPr/>
          </p:nvSpPr>
          <p:spPr>
            <a:xfrm>
              <a:off x="3265932" y="1524000"/>
              <a:ext cx="2612136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Contact Us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0CD874-52A1-6859-F73B-1C18FA7FCBDD}"/>
                </a:ext>
              </a:extLst>
            </p:cNvPr>
            <p:cNvSpPr/>
            <p:nvPr/>
          </p:nvSpPr>
          <p:spPr>
            <a:xfrm>
              <a:off x="4308348" y="2084495"/>
              <a:ext cx="1905000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802A70-C769-F405-B983-D99242BD4DBD}"/>
                </a:ext>
              </a:extLst>
            </p:cNvPr>
            <p:cNvSpPr txBox="1"/>
            <p:nvPr/>
          </p:nvSpPr>
          <p:spPr>
            <a:xfrm>
              <a:off x="1981200" y="208449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477DA8-ED4E-B378-767A-1861A0E9FCFD}"/>
                </a:ext>
              </a:extLst>
            </p:cNvPr>
            <p:cNvSpPr txBox="1"/>
            <p:nvPr/>
          </p:nvSpPr>
          <p:spPr>
            <a:xfrm>
              <a:off x="2008632" y="2574221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Email: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8714C0-28B3-07C9-5577-2B46E832971A}"/>
                </a:ext>
              </a:extLst>
            </p:cNvPr>
            <p:cNvSpPr/>
            <p:nvPr/>
          </p:nvSpPr>
          <p:spPr>
            <a:xfrm>
              <a:off x="4306824" y="2628083"/>
              <a:ext cx="1905000" cy="2231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285ACE-4901-4444-08AB-DC5ECE405877}"/>
                </a:ext>
              </a:extLst>
            </p:cNvPr>
            <p:cNvSpPr txBox="1"/>
            <p:nvPr/>
          </p:nvSpPr>
          <p:spPr>
            <a:xfrm>
              <a:off x="3960876" y="3957191"/>
              <a:ext cx="577596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Send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5084B9-6FA7-B0D5-84DD-E3BBD51E0B76}"/>
                </a:ext>
              </a:extLst>
            </p:cNvPr>
            <p:cNvSpPr txBox="1"/>
            <p:nvPr/>
          </p:nvSpPr>
          <p:spPr>
            <a:xfrm>
              <a:off x="2011680" y="3133446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Enter Query: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E056AD-50D0-49BD-A4C3-C1EF83AC9522}"/>
                </a:ext>
              </a:extLst>
            </p:cNvPr>
            <p:cNvSpPr/>
            <p:nvPr/>
          </p:nvSpPr>
          <p:spPr>
            <a:xfrm>
              <a:off x="4309872" y="3197978"/>
              <a:ext cx="1905000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CB03DA0-2B08-E5BD-5156-4E52CD4A158C}"/>
                </a:ext>
              </a:extLst>
            </p:cNvPr>
            <p:cNvSpPr txBox="1"/>
            <p:nvPr/>
          </p:nvSpPr>
          <p:spPr>
            <a:xfrm>
              <a:off x="-468630" y="5252939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reachout</a:t>
              </a:r>
              <a:r>
                <a:rPr lang="en-US" sz="1200" dirty="0"/>
                <a:t> us at:</a:t>
              </a:r>
            </a:p>
            <a:p>
              <a:r>
                <a:rPr lang="en-US" sz="1200" dirty="0"/>
                <a:t>E-mail: </a:t>
              </a:r>
              <a:r>
                <a:rPr lang="en-US" sz="1200" dirty="0">
                  <a:hlinkClick r:id="rId5"/>
                </a:rPr>
                <a:t>aayushstart@gov.in</a:t>
              </a:r>
              <a:endParaRPr lang="en-US" sz="1200" dirty="0"/>
            </a:p>
            <a:p>
              <a:r>
                <a:rPr lang="en-US" sz="1200" dirty="0"/>
                <a:t>Mob:+91 **********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94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C18C1-D35A-3135-62E8-2F68BDD00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45C468F-43BE-3A72-10D2-7C7976172D85}"/>
              </a:ext>
            </a:extLst>
          </p:cNvPr>
          <p:cNvGrpSpPr/>
          <p:nvPr/>
        </p:nvGrpSpPr>
        <p:grpSpPr>
          <a:xfrm>
            <a:off x="0" y="59"/>
            <a:ext cx="12192000" cy="6876288"/>
            <a:chOff x="0" y="0"/>
            <a:chExt cx="12192000" cy="68762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B4DDF9-017A-9308-8BCF-21FC71D050A9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658AE7-66D3-2864-A57B-6D72E63D84CC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23A1F-C67B-AF6F-0CB8-EFF89D8F20A5}"/>
                </a:ext>
              </a:extLst>
            </p:cNvPr>
            <p:cNvSpPr/>
            <p:nvPr/>
          </p:nvSpPr>
          <p:spPr>
            <a:xfrm rot="5400000">
              <a:off x="8634984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D8F5EE-4765-21D7-2705-DB531995E81C}"/>
                </a:ext>
              </a:extLst>
            </p:cNvPr>
            <p:cNvSpPr/>
            <p:nvPr/>
          </p:nvSpPr>
          <p:spPr>
            <a:xfrm>
              <a:off x="0" y="6318504"/>
              <a:ext cx="12192000" cy="557784"/>
            </a:xfrm>
            <a:prstGeom prst="rect">
              <a:avLst/>
            </a:prstGeom>
            <a:solidFill>
              <a:srgbClr val="234C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FE406E-0EC6-84D2-F91A-CBAE63B1C343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AB7914-6A26-050A-ED50-6E9B7E6D8754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15A0FC0-A3C3-4868-2B3E-A8306E79C3E0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F9D6BD-3C5D-16AE-8F19-4ADA84EA04D8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2C6ED3-BD45-C075-00F5-F512419B1779}"/>
                </a:ext>
              </a:extLst>
            </p:cNvPr>
            <p:cNvSpPr txBox="1"/>
            <p:nvPr/>
          </p:nvSpPr>
          <p:spPr>
            <a:xfrm>
              <a:off x="181356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B911AF-E742-11A8-F5C4-E87FF2E9B07A}"/>
                </a:ext>
              </a:extLst>
            </p:cNvPr>
            <p:cNvSpPr txBox="1"/>
            <p:nvPr/>
          </p:nvSpPr>
          <p:spPr>
            <a:xfrm>
              <a:off x="228599" y="3546015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A7FD83-1B41-7282-88A3-EB9BD5636198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D1EBEB-34B0-9B88-62F7-42B86DE56F3C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87451D-0D5F-77C6-5A56-A9BB5278FCA0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FFAA1A-0507-28BE-3EA7-1B86C2DE4304}"/>
                </a:ext>
              </a:extLst>
            </p:cNvPr>
            <p:cNvSpPr txBox="1"/>
            <p:nvPr/>
          </p:nvSpPr>
          <p:spPr>
            <a:xfrm>
              <a:off x="676656" y="1235386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50D2EC-ACA1-B581-526B-910D1E979796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F93C3C-07EB-55BA-7371-C84EDF2B0D52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User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7F447C-B394-512C-9F3B-0F732161EEEC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7434AE-6AC5-3AF6-0052-A5FD38AAECC4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6488A64-AEEF-C44D-2F0B-BCA38D851A73}"/>
                </a:ext>
              </a:extLst>
            </p:cNvPr>
            <p:cNvSpPr/>
            <p:nvPr/>
          </p:nvSpPr>
          <p:spPr>
            <a:xfrm>
              <a:off x="10216896" y="1719072"/>
              <a:ext cx="1975104" cy="4571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Latest Posts</a:t>
              </a:r>
              <a:endParaRPr lang="en-IN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B17FCD-9DE4-A584-1727-5D8A3720C2CF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DFBDAC-2B7E-8971-2A0C-12E17979B4E5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D30F28-9BBB-D570-3FB3-37E6D4968460}"/>
              </a:ext>
            </a:extLst>
          </p:cNvPr>
          <p:cNvGrpSpPr/>
          <p:nvPr/>
        </p:nvGrpSpPr>
        <p:grpSpPr>
          <a:xfrm>
            <a:off x="4783836" y="2008956"/>
            <a:ext cx="3054096" cy="1179578"/>
            <a:chOff x="4297680" y="1993390"/>
            <a:chExt cx="3054096" cy="1179578"/>
          </a:xfrm>
        </p:grpSpPr>
        <p:sp>
          <p:nvSpPr>
            <p:cNvPr id="3" name="Speech Bubble: Rectangle 2">
              <a:extLst>
                <a:ext uri="{FF2B5EF4-FFF2-40B4-BE49-F238E27FC236}">
                  <a16:creationId xmlns:a16="http://schemas.microsoft.com/office/drawing/2014/main" id="{05BDEB60-1E8A-4AD2-9C37-89696B33915D}"/>
                </a:ext>
              </a:extLst>
            </p:cNvPr>
            <p:cNvSpPr/>
            <p:nvPr/>
          </p:nvSpPr>
          <p:spPr>
            <a:xfrm rot="10800000">
              <a:off x="4297680" y="1993390"/>
              <a:ext cx="3054096" cy="1179578"/>
            </a:xfrm>
            <a:prstGeom prst="wedgeRectCallout">
              <a:avLst>
                <a:gd name="adj1" fmla="val 18089"/>
                <a:gd name="adj2" fmla="val 8425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E9F035-7024-798E-26EF-8C6FA3CBE45C}"/>
                </a:ext>
              </a:extLst>
            </p:cNvPr>
            <p:cNvCxnSpPr>
              <a:stCxn id="3" idx="3"/>
              <a:endCxn id="3" idx="1"/>
            </p:cNvCxnSpPr>
            <p:nvPr/>
          </p:nvCxnSpPr>
          <p:spPr>
            <a:xfrm>
              <a:off x="4297680" y="2583179"/>
              <a:ext cx="30540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hlinkClick r:id="rId5" action="ppaction://hlinksldjump"/>
              <a:extLst>
                <a:ext uri="{FF2B5EF4-FFF2-40B4-BE49-F238E27FC236}">
                  <a16:creationId xmlns:a16="http://schemas.microsoft.com/office/drawing/2014/main" id="{0F0C766B-D5FF-D467-D20E-9FC19E557E31}"/>
                </a:ext>
              </a:extLst>
            </p:cNvPr>
            <p:cNvSpPr txBox="1"/>
            <p:nvPr/>
          </p:nvSpPr>
          <p:spPr>
            <a:xfrm>
              <a:off x="5250942" y="2116835"/>
              <a:ext cx="11475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Start Up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hlinkClick r:id="rId6" action="ppaction://hlinksldjump"/>
              <a:extLst>
                <a:ext uri="{FF2B5EF4-FFF2-40B4-BE49-F238E27FC236}">
                  <a16:creationId xmlns:a16="http://schemas.microsoft.com/office/drawing/2014/main" id="{B6F5FC41-3BE0-BC21-2669-361B223147A8}"/>
                </a:ext>
              </a:extLst>
            </p:cNvPr>
            <p:cNvSpPr txBox="1"/>
            <p:nvPr/>
          </p:nvSpPr>
          <p:spPr>
            <a:xfrm>
              <a:off x="4553331" y="2654053"/>
              <a:ext cx="2451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Government Officials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67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5ABFD-DD4F-526B-CBFC-8B2F6FD43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A1A55C4-669C-3DA0-9DF5-6941DE123DA3}"/>
              </a:ext>
            </a:extLst>
          </p:cNvPr>
          <p:cNvGrpSpPr/>
          <p:nvPr/>
        </p:nvGrpSpPr>
        <p:grpSpPr>
          <a:xfrm>
            <a:off x="9832" y="2743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BDD8A4-5BCF-0307-3868-F98FAC96BF17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DA9528-D256-589B-BDED-A7571753D26D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B1D046-B941-9A46-F903-0889656B23E0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8CB73E-AAEE-ACE5-A42F-FFFD665D84AE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388548-39C5-4319-A8BC-DD4C51375A1A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5256540-84A9-4E02-8B17-8D900D2B0962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F4142C-7019-FAE8-6F3B-CBD1DCE2D7F5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994C7C-FD45-44B9-AE02-03D1B34828EC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7D61D9-98E6-D8E0-1548-9E803494D565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151DA21-D667-CAE7-DB24-9441532A9535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188FDA-A8A8-C33E-6653-4157CBFF3BF4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EE2772-BD3C-65A4-6825-7138D77DFA7E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559919-3D89-BD7E-EB6E-56237CCD194D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FB2410-51AC-6CE2-10BB-DEA70E244066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B1D102-F18E-4E72-5DE5-09C0C0532AEB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User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AE5980-96F9-4590-C18D-0214D0BEBE94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5E890D4-8379-F5E5-5C13-CDBBE14D5179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9E6C1A-4090-47FB-768D-BFF00952117F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8300605-621D-570C-DD6F-818BB9B37C79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615F417-605B-0CA3-89A9-841A4DB5C087}"/>
              </a:ext>
            </a:extLst>
          </p:cNvPr>
          <p:cNvGrpSpPr/>
          <p:nvPr/>
        </p:nvGrpSpPr>
        <p:grpSpPr>
          <a:xfrm>
            <a:off x="4585716" y="2383071"/>
            <a:ext cx="4235196" cy="2667925"/>
            <a:chOff x="1981200" y="1523075"/>
            <a:chExt cx="4235196" cy="26679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5AB2E7E-8836-7FE0-0ACA-9DAA0D43CEFB}"/>
                </a:ext>
              </a:extLst>
            </p:cNvPr>
            <p:cNvSpPr/>
            <p:nvPr/>
          </p:nvSpPr>
          <p:spPr>
            <a:xfrm>
              <a:off x="3008376" y="1523075"/>
              <a:ext cx="2612136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Login</a:t>
              </a:r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D4A68B-1877-3970-DC6C-9FF1DAB33D52}"/>
                </a:ext>
              </a:extLst>
            </p:cNvPr>
            <p:cNvSpPr/>
            <p:nvPr/>
          </p:nvSpPr>
          <p:spPr>
            <a:xfrm>
              <a:off x="4308348" y="2407685"/>
              <a:ext cx="1905000" cy="1830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9D9DC03-0C3F-D63E-B9E4-6BFFFEA0CB5E}"/>
                </a:ext>
              </a:extLst>
            </p:cNvPr>
            <p:cNvSpPr/>
            <p:nvPr/>
          </p:nvSpPr>
          <p:spPr>
            <a:xfrm>
              <a:off x="4308348" y="2864885"/>
              <a:ext cx="1905000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E092D3-2317-5123-6716-84C6B37122FB}"/>
                </a:ext>
              </a:extLst>
            </p:cNvPr>
            <p:cNvSpPr txBox="1"/>
            <p:nvPr/>
          </p:nvSpPr>
          <p:spPr>
            <a:xfrm>
              <a:off x="1981200" y="240768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UserID: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A095B5-4A68-4F1B-1665-5292B3F9E05E}"/>
                </a:ext>
              </a:extLst>
            </p:cNvPr>
            <p:cNvSpPr txBox="1"/>
            <p:nvPr/>
          </p:nvSpPr>
          <p:spPr>
            <a:xfrm>
              <a:off x="2010156" y="286488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Password:</a:t>
              </a:r>
            </a:p>
          </p:txBody>
        </p:sp>
        <p:sp>
          <p:nvSpPr>
            <p:cNvPr id="30" name="TextBox 29">
              <a:hlinkClick r:id="rId5" action="ppaction://hlinksldjump"/>
              <a:extLst>
                <a:ext uri="{FF2B5EF4-FFF2-40B4-BE49-F238E27FC236}">
                  <a16:creationId xmlns:a16="http://schemas.microsoft.com/office/drawing/2014/main" id="{0D31BB3A-1FE2-6CBB-C337-CAC6F6AF88A4}"/>
                </a:ext>
              </a:extLst>
            </p:cNvPr>
            <p:cNvSpPr txBox="1"/>
            <p:nvPr/>
          </p:nvSpPr>
          <p:spPr>
            <a:xfrm>
              <a:off x="3508248" y="38216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Submit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1B94AB-EE8F-44EE-18DF-1008E7EDE092}"/>
                </a:ext>
              </a:extLst>
            </p:cNvPr>
            <p:cNvSpPr txBox="1"/>
            <p:nvPr/>
          </p:nvSpPr>
          <p:spPr>
            <a:xfrm>
              <a:off x="4838700" y="3201565"/>
              <a:ext cx="1377696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u="sng">
                  <a:solidFill>
                    <a:schemeClr val="tx2">
                      <a:lumMod val="50000"/>
                    </a:schemeClr>
                  </a:solidFill>
                </a:rPr>
                <a:t>Forgot Password</a:t>
              </a:r>
              <a:endParaRPr lang="en-US" sz="1200" u="sng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8DEA4AE-87BC-F034-7361-0C0FA69494D4}"/>
              </a:ext>
            </a:extLst>
          </p:cNvPr>
          <p:cNvSpPr txBox="1"/>
          <p:nvPr/>
        </p:nvSpPr>
        <p:spPr>
          <a:xfrm>
            <a:off x="4630741" y="415455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New user ?</a:t>
            </a:r>
            <a:endParaRPr lang="en-IN" sz="1100" dirty="0"/>
          </a:p>
        </p:txBody>
      </p:sp>
      <p:sp>
        <p:nvSpPr>
          <p:cNvPr id="22" name="TextBox 21">
            <a:hlinkClick r:id="rId6" action="ppaction://hlinksldjump"/>
            <a:extLst>
              <a:ext uri="{FF2B5EF4-FFF2-40B4-BE49-F238E27FC236}">
                <a16:creationId xmlns:a16="http://schemas.microsoft.com/office/drawing/2014/main" id="{14530143-4525-6597-BAFB-FE42EAE1666A}"/>
              </a:ext>
            </a:extLst>
          </p:cNvPr>
          <p:cNvSpPr txBox="1"/>
          <p:nvPr/>
        </p:nvSpPr>
        <p:spPr>
          <a:xfrm>
            <a:off x="5350286" y="4085965"/>
            <a:ext cx="825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5">
                    <a:lumMod val="75000"/>
                  </a:schemeClr>
                </a:solidFill>
              </a:rPr>
              <a:t>signup</a:t>
            </a:r>
            <a:endParaRPr lang="en-IN" sz="16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0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AD56-3D12-F21F-1ED4-0C0BCEFEC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6748CB0-19BC-69E0-58EF-A2CF1453FF56}"/>
              </a:ext>
            </a:extLst>
          </p:cNvPr>
          <p:cNvGrpSpPr/>
          <p:nvPr/>
        </p:nvGrpSpPr>
        <p:grpSpPr>
          <a:xfrm>
            <a:off x="0" y="2743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A8C663-F66A-918A-DB0E-5FBDF758AACB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91A28D7-21DF-1C3E-E2C1-7D24720D1C7A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886EB5-923F-C848-D013-9CABC8FF62F3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37A3E0-1178-F10B-C66A-0ADC5FA0DC05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A5C21D-1D04-971D-1841-6B72583F1FC0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495DD3-338D-8C74-2E54-7F19A33C0304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C7DD24-A3A3-6392-471C-6002C5E704AA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DDA9F-D7FE-350E-11C2-E52EB3509BF3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E4CCA8-D358-4746-8CD1-3CF32EE2D897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764DC9-2214-2016-FDB7-5EC717C09DA7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F964A3-7691-28BB-5852-FED7026E1BAF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230E31-E6C7-B3E6-5D20-7B567E28E5F7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EDD823-C74D-9771-7DEC-6690C2ACFFA9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CD44AF-C091-1315-4F26-2837E5254004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D307B0-C418-D808-698E-AF7622078240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User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537715-EAB8-FD6D-4D98-9565674D7D27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609621-A014-AFDE-584B-57CD5437A138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CF1F60-5B62-E85F-D471-57E8E9E6B93C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BC6B274-ECC9-FBE8-D71B-9B5102126977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9E79C9-F913-FEA2-1903-F5B4BAF2CCA8}"/>
              </a:ext>
            </a:extLst>
          </p:cNvPr>
          <p:cNvGrpSpPr/>
          <p:nvPr/>
        </p:nvGrpSpPr>
        <p:grpSpPr>
          <a:xfrm>
            <a:off x="4120896" y="2221783"/>
            <a:ext cx="5041393" cy="3219510"/>
            <a:chOff x="1964435" y="1524000"/>
            <a:chExt cx="5041393" cy="32195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C4F268-48E7-462F-45B3-BDC93AB17E7D}"/>
                </a:ext>
              </a:extLst>
            </p:cNvPr>
            <p:cNvSpPr/>
            <p:nvPr/>
          </p:nvSpPr>
          <p:spPr>
            <a:xfrm>
              <a:off x="3265932" y="1524000"/>
              <a:ext cx="2612136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Login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ACF701-A335-C19E-36C2-3F6DADBA61FC}"/>
                </a:ext>
              </a:extLst>
            </p:cNvPr>
            <p:cNvSpPr txBox="1"/>
            <p:nvPr/>
          </p:nvSpPr>
          <p:spPr>
            <a:xfrm>
              <a:off x="1964435" y="2308338"/>
              <a:ext cx="1889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Enter Email: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B909366-E7E9-E394-75AE-2133F6AD31D7}"/>
                </a:ext>
              </a:extLst>
            </p:cNvPr>
            <p:cNvSpPr/>
            <p:nvPr/>
          </p:nvSpPr>
          <p:spPr>
            <a:xfrm>
              <a:off x="4262628" y="2362200"/>
              <a:ext cx="2706624" cy="3302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	@gmail.com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C60C83-1F38-AF31-B825-B7486ADB3CF0}"/>
                </a:ext>
              </a:extLst>
            </p:cNvPr>
            <p:cNvSpPr txBox="1"/>
            <p:nvPr/>
          </p:nvSpPr>
          <p:spPr>
            <a:xfrm>
              <a:off x="5786628" y="270068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Send OTP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E4D9EF-B16D-BDEA-5671-B16926FC0051}"/>
                </a:ext>
              </a:extLst>
            </p:cNvPr>
            <p:cNvSpPr txBox="1"/>
            <p:nvPr/>
          </p:nvSpPr>
          <p:spPr>
            <a:xfrm>
              <a:off x="6428232" y="3593514"/>
              <a:ext cx="577596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39" name="TextBox 38">
              <a:hlinkClick r:id="rId5" action="ppaction://hlinksldjump"/>
              <a:extLst>
                <a:ext uri="{FF2B5EF4-FFF2-40B4-BE49-F238E27FC236}">
                  <a16:creationId xmlns:a16="http://schemas.microsoft.com/office/drawing/2014/main" id="{E205C5A3-9126-89F8-8D87-7448829DEE60}"/>
                </a:ext>
              </a:extLst>
            </p:cNvPr>
            <p:cNvSpPr txBox="1"/>
            <p:nvPr/>
          </p:nvSpPr>
          <p:spPr>
            <a:xfrm>
              <a:off x="3573780" y="4343400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Login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914EFF-02EC-5D56-6D86-1F2C17517F12}"/>
                </a:ext>
              </a:extLst>
            </p:cNvPr>
            <p:cNvSpPr txBox="1"/>
            <p:nvPr/>
          </p:nvSpPr>
          <p:spPr>
            <a:xfrm>
              <a:off x="2001012" y="310137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Enter OTP: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6524CCF-0790-AF64-A02C-C549BB37E613}"/>
                </a:ext>
              </a:extLst>
            </p:cNvPr>
            <p:cNvSpPr/>
            <p:nvPr/>
          </p:nvSpPr>
          <p:spPr>
            <a:xfrm>
              <a:off x="4299204" y="3067410"/>
              <a:ext cx="2706624" cy="3302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Left 1">
            <a:hlinkClick r:id="rId6" action="ppaction://hlinksldjump"/>
            <a:extLst>
              <a:ext uri="{FF2B5EF4-FFF2-40B4-BE49-F238E27FC236}">
                <a16:creationId xmlns:a16="http://schemas.microsoft.com/office/drawing/2014/main" id="{D09E20BB-0C9E-A999-174E-553BC3286EE5}"/>
              </a:ext>
            </a:extLst>
          </p:cNvPr>
          <p:cNvSpPr/>
          <p:nvPr/>
        </p:nvSpPr>
        <p:spPr>
          <a:xfrm>
            <a:off x="4183380" y="4444181"/>
            <a:ext cx="408285" cy="184837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3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441DF-3D63-5017-AA41-FB2851441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DBDBEE8-A2BA-29EC-5987-02DB93CEDE06}"/>
              </a:ext>
            </a:extLst>
          </p:cNvPr>
          <p:cNvGrpSpPr/>
          <p:nvPr/>
        </p:nvGrpSpPr>
        <p:grpSpPr>
          <a:xfrm>
            <a:off x="0" y="2743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1D806F6-59E9-5B25-5E7D-F584E48907B9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C0FE1C-2E97-F8A1-E651-047614D315A3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DE6565-57EB-0D6E-1926-F02B69451735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264C32-98E9-9FB5-B2F8-74A9579D88AD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328042-FFD5-1674-CAB4-A7531513EA39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B5CB6E-9351-6003-75BF-E61BCBF72C8A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4CB604-B5A4-9956-823D-3DDB3BD7CF37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66D109-4603-9785-FCB3-CF02689C67E1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F6186C-54A5-5454-8698-3601F0BE7233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630D5B-8619-9724-16BA-F704B87389DE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2C5267-D861-2159-F0B1-451145879763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23C135-7201-DC26-AD11-986744AD00F9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98728E-C703-6C01-6F22-2F5E89387132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93B29B-7443-5888-ED8D-45E81DCE06AB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19AAFC-9BF4-BEB1-A51A-DD3738984FB3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User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9EC7A3-AACC-FEAF-75E5-9E430474595C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61657C-5559-409B-C6FE-BA8F098879A4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C01F44-AD57-9D30-CD74-2500BA61C8EC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E5F278-A6C4-4C41-A609-B90226B43911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19714F-C134-DD14-6404-42BDE5F2385A}"/>
              </a:ext>
            </a:extLst>
          </p:cNvPr>
          <p:cNvGrpSpPr/>
          <p:nvPr/>
        </p:nvGrpSpPr>
        <p:grpSpPr>
          <a:xfrm>
            <a:off x="4585716" y="2383071"/>
            <a:ext cx="4235196" cy="2667925"/>
            <a:chOff x="1981200" y="1523075"/>
            <a:chExt cx="4235196" cy="266792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B6968-DB32-FE40-FBE8-662F988530CE}"/>
                </a:ext>
              </a:extLst>
            </p:cNvPr>
            <p:cNvSpPr/>
            <p:nvPr/>
          </p:nvSpPr>
          <p:spPr>
            <a:xfrm>
              <a:off x="3008376" y="1523075"/>
              <a:ext cx="2612136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D82B22-8A1C-7BD8-98EA-69BA6C838E3B}"/>
                </a:ext>
              </a:extLst>
            </p:cNvPr>
            <p:cNvSpPr/>
            <p:nvPr/>
          </p:nvSpPr>
          <p:spPr>
            <a:xfrm>
              <a:off x="4308348" y="2407685"/>
              <a:ext cx="1905000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6C5490-A10B-9BF2-195C-CC6D34AFB19D}"/>
                </a:ext>
              </a:extLst>
            </p:cNvPr>
            <p:cNvSpPr/>
            <p:nvPr/>
          </p:nvSpPr>
          <p:spPr>
            <a:xfrm>
              <a:off x="4308348" y="2864885"/>
              <a:ext cx="1905000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9BE996-6ACD-F4D3-7E03-B0E41D1E3934}"/>
                </a:ext>
              </a:extLst>
            </p:cNvPr>
            <p:cNvSpPr txBox="1"/>
            <p:nvPr/>
          </p:nvSpPr>
          <p:spPr>
            <a:xfrm>
              <a:off x="1981200" y="240768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UserID</a:t>
              </a:r>
              <a:r>
                <a:rPr lang="en-US" dirty="0"/>
                <a:t>: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1B6283-886A-27BE-023E-AD2C514D1F9C}"/>
                </a:ext>
              </a:extLst>
            </p:cNvPr>
            <p:cNvSpPr txBox="1"/>
            <p:nvPr/>
          </p:nvSpPr>
          <p:spPr>
            <a:xfrm>
              <a:off x="2010156" y="286488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Password:</a:t>
              </a:r>
            </a:p>
          </p:txBody>
        </p:sp>
        <p:sp>
          <p:nvSpPr>
            <p:cNvPr id="30" name="TextBox 29">
              <a:hlinkClick r:id="rId5" action="ppaction://hlinksldjump"/>
              <a:extLst>
                <a:ext uri="{FF2B5EF4-FFF2-40B4-BE49-F238E27FC236}">
                  <a16:creationId xmlns:a16="http://schemas.microsoft.com/office/drawing/2014/main" id="{FAE06D4F-92B5-17C5-1E91-59298C318396}"/>
                </a:ext>
              </a:extLst>
            </p:cNvPr>
            <p:cNvSpPr txBox="1"/>
            <p:nvPr/>
          </p:nvSpPr>
          <p:spPr>
            <a:xfrm>
              <a:off x="3508248" y="38216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Submit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AE9AED-30CE-F5B7-DDF9-72A9B0E39DBB}"/>
                </a:ext>
              </a:extLst>
            </p:cNvPr>
            <p:cNvSpPr/>
            <p:nvPr/>
          </p:nvSpPr>
          <p:spPr>
            <a:xfrm>
              <a:off x="4308348" y="2407685"/>
              <a:ext cx="41605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G-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27E202-E605-DDCD-7BAD-5FED29E1682B}"/>
                </a:ext>
              </a:extLst>
            </p:cNvPr>
            <p:cNvSpPr txBox="1"/>
            <p:nvPr/>
          </p:nvSpPr>
          <p:spPr>
            <a:xfrm>
              <a:off x="4838700" y="3201565"/>
              <a:ext cx="1377696" cy="2769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solidFill>
                    <a:schemeClr val="tx2">
                      <a:lumMod val="50000"/>
                    </a:schemeClr>
                  </a:solidFill>
                </a:rPr>
                <a:t>Forgot Password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98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10E98-E306-8AAE-7139-EE642C886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4C3893E-666B-B422-6B54-B35FA76B7A84}"/>
              </a:ext>
            </a:extLst>
          </p:cNvPr>
          <p:cNvGrpSpPr/>
          <p:nvPr/>
        </p:nvGrpSpPr>
        <p:grpSpPr>
          <a:xfrm>
            <a:off x="0" y="2743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42485B-FAD9-FA44-3349-9F27C200784A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3CE1B0-63CB-9996-B63E-808966BBB814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119855-F09B-88C0-9AD1-9893E9B812CC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F45DF48-0256-1472-6EC7-6AF38BEF202C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9772F0-5518-3180-34F8-41A20FF88E77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2005301-09B4-BB8F-AD9D-FDABE340E7ED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16342E-FF54-4CF5-1C17-A825143F83E6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5B5E8A-F148-9E10-3228-06F0EB85F721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986A7D-4CA3-2682-7C77-4496F9840B83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CCC09B-B0ED-8FA0-7634-49B4B0F38420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0F44F0-96ED-CAAF-4A24-29007A1EF585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2DCEDA-4110-47A9-0F8C-29821312FB29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4B5118-B7FD-00B5-7C28-6015C1B7C8E7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BE4F15-F1D2-B9AE-9A28-0809C6D44091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CE82C4-17C4-AD11-070E-B463AA0E5A31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User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D8CDCD-7690-42C9-B38C-A3AAB0291C46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471D35-2408-31E5-B9FC-08E620121AFF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D8889C-BD32-DE87-3574-71DB515CEEDA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E1BCEC7-9239-F9A9-A1C1-86A80D483425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8023F6-47CF-A817-D8F3-2E4A4D8E7F9E}"/>
              </a:ext>
            </a:extLst>
          </p:cNvPr>
          <p:cNvGrpSpPr/>
          <p:nvPr/>
        </p:nvGrpSpPr>
        <p:grpSpPr>
          <a:xfrm>
            <a:off x="4120896" y="2221783"/>
            <a:ext cx="5041393" cy="3219510"/>
            <a:chOff x="1964435" y="1524000"/>
            <a:chExt cx="5041393" cy="32195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2400BE1-68F1-0255-D181-CBBBF29DC00A}"/>
                </a:ext>
              </a:extLst>
            </p:cNvPr>
            <p:cNvSpPr/>
            <p:nvPr/>
          </p:nvSpPr>
          <p:spPr>
            <a:xfrm>
              <a:off x="3265932" y="1524000"/>
              <a:ext cx="2612136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Login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FF9F2B-162E-ACF0-7C08-AC860A6BAE96}"/>
                </a:ext>
              </a:extLst>
            </p:cNvPr>
            <p:cNvSpPr txBox="1"/>
            <p:nvPr/>
          </p:nvSpPr>
          <p:spPr>
            <a:xfrm>
              <a:off x="1964435" y="2308338"/>
              <a:ext cx="1889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Enter Email: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44176B6-3D11-BC55-080C-356F2BA5B636}"/>
                </a:ext>
              </a:extLst>
            </p:cNvPr>
            <p:cNvSpPr/>
            <p:nvPr/>
          </p:nvSpPr>
          <p:spPr>
            <a:xfrm>
              <a:off x="4262628" y="2362200"/>
              <a:ext cx="2706624" cy="3302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______gov@gmail.com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A845D35-B8F7-2DB9-5A75-7B12BA0577DB}"/>
                </a:ext>
              </a:extLst>
            </p:cNvPr>
            <p:cNvSpPr txBox="1"/>
            <p:nvPr/>
          </p:nvSpPr>
          <p:spPr>
            <a:xfrm>
              <a:off x="5786628" y="270068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tx2">
                      <a:lumMod val="50000"/>
                    </a:schemeClr>
                  </a:solidFill>
                </a:rPr>
                <a:t>Send OTP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A7CBD9-0479-8535-6448-3295A7B6E61B}"/>
                </a:ext>
              </a:extLst>
            </p:cNvPr>
            <p:cNvSpPr txBox="1"/>
            <p:nvPr/>
          </p:nvSpPr>
          <p:spPr>
            <a:xfrm>
              <a:off x="6428232" y="3593514"/>
              <a:ext cx="577596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9A7187-D883-9347-E3BF-A644F2773B4C}"/>
                </a:ext>
              </a:extLst>
            </p:cNvPr>
            <p:cNvSpPr txBox="1"/>
            <p:nvPr/>
          </p:nvSpPr>
          <p:spPr>
            <a:xfrm>
              <a:off x="3573780" y="4343400"/>
              <a:ext cx="1600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Login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30BE67-C812-93B1-8860-503F940F7C84}"/>
                </a:ext>
              </a:extLst>
            </p:cNvPr>
            <p:cNvSpPr txBox="1"/>
            <p:nvPr/>
          </p:nvSpPr>
          <p:spPr>
            <a:xfrm>
              <a:off x="2001012" y="310137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Enter OTP: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674118-05C3-5038-09C0-1F7467F02296}"/>
                </a:ext>
              </a:extLst>
            </p:cNvPr>
            <p:cNvSpPr/>
            <p:nvPr/>
          </p:nvSpPr>
          <p:spPr>
            <a:xfrm>
              <a:off x="4299204" y="3067410"/>
              <a:ext cx="2706624" cy="3302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Arrow: Left 1">
            <a:hlinkClick r:id="rId5" action="ppaction://hlinksldjump"/>
            <a:extLst>
              <a:ext uri="{FF2B5EF4-FFF2-40B4-BE49-F238E27FC236}">
                <a16:creationId xmlns:a16="http://schemas.microsoft.com/office/drawing/2014/main" id="{FFB13A24-192B-D203-B386-770F57ABE56E}"/>
              </a:ext>
            </a:extLst>
          </p:cNvPr>
          <p:cNvSpPr/>
          <p:nvPr/>
        </p:nvSpPr>
        <p:spPr>
          <a:xfrm>
            <a:off x="4183380" y="4444181"/>
            <a:ext cx="408285" cy="184837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accent2"/>
                </a:solidFill>
              </a:ln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7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F60A8-AB3F-54EC-969E-D7910EE00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26445AE-8413-E59E-9F2D-E29152900177}"/>
              </a:ext>
            </a:extLst>
          </p:cNvPr>
          <p:cNvGrpSpPr/>
          <p:nvPr/>
        </p:nvGrpSpPr>
        <p:grpSpPr>
          <a:xfrm>
            <a:off x="0" y="27432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747F99-F772-804F-8D23-ACCEBE471DE3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898223-3C9E-2719-16EA-6A4FE803EE68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B1391E-BA77-B876-6B37-EF80CA10878B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0B5A66-CFCC-90C6-EAE5-60CE7B459816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C9EADA-56BF-5915-9ADD-96DD55296D21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6B7A0B-CE37-DF50-E9C9-80227D9482E3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74433A-05A3-AAB7-1EC4-F13D8722AE14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33399B-D464-C6D1-5594-F3A8FFD340EA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9A3241-E25F-E561-8ACF-8421F649B85B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807515-BBD4-EB66-8F89-F1CB8DBDE7DE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2F29C0-2F0D-E376-96A2-F734B26B813C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C9E8A3-7216-C0B8-CDEE-EAD49F40D3FA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D2E663-4F76-67E9-596F-3AFC57A95303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1A8DB8-A42C-9C46-A992-7D1F249C90AC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E5DA5A-1EB3-E726-11CF-C39C0C0C73EF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User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B3BE4B-FC58-5BD7-C1D2-B96FA490F87B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1DDD06-7916-FA00-9934-B6B226A3DAA8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4241BC-1AB8-3124-D943-DC07E877C7DD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581A9C9-AA0D-A8A4-7753-C0BF418151CD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C7BE4A7-D6C0-EF0E-93EC-C1099FBA13C9}"/>
              </a:ext>
            </a:extLst>
          </p:cNvPr>
          <p:cNvGrpSpPr/>
          <p:nvPr/>
        </p:nvGrpSpPr>
        <p:grpSpPr>
          <a:xfrm>
            <a:off x="3597402" y="1746852"/>
            <a:ext cx="4235196" cy="2202362"/>
            <a:chOff x="3597402" y="1746852"/>
            <a:chExt cx="4235196" cy="220236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29F64B-7802-E79D-DC74-C27160727BF2}"/>
                </a:ext>
              </a:extLst>
            </p:cNvPr>
            <p:cNvSpPr/>
            <p:nvPr/>
          </p:nvSpPr>
          <p:spPr>
            <a:xfrm>
              <a:off x="4882134" y="1746852"/>
              <a:ext cx="2612136" cy="36780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Signup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9500EA4-475B-8D8A-FF56-33FA22BC25E8}"/>
                </a:ext>
              </a:extLst>
            </p:cNvPr>
            <p:cNvSpPr/>
            <p:nvPr/>
          </p:nvSpPr>
          <p:spPr>
            <a:xfrm>
              <a:off x="5924550" y="2288172"/>
              <a:ext cx="1905000" cy="1825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384EB33-0EE8-49BC-4D8C-4BF5CDFAF801}"/>
                </a:ext>
              </a:extLst>
            </p:cNvPr>
            <p:cNvSpPr/>
            <p:nvPr/>
          </p:nvSpPr>
          <p:spPr>
            <a:xfrm>
              <a:off x="5924550" y="2736501"/>
              <a:ext cx="1905000" cy="1825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5465287-8B9A-9DA5-A121-DF9D40B732C9}"/>
                </a:ext>
              </a:extLst>
            </p:cNvPr>
            <p:cNvSpPr/>
            <p:nvPr/>
          </p:nvSpPr>
          <p:spPr>
            <a:xfrm>
              <a:off x="5924550" y="3184830"/>
              <a:ext cx="1905000" cy="18259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44D64A-EC1B-541E-5655-0BDDE1A7B131}"/>
                </a:ext>
              </a:extLst>
            </p:cNvPr>
            <p:cNvSpPr txBox="1"/>
            <p:nvPr/>
          </p:nvSpPr>
          <p:spPr>
            <a:xfrm>
              <a:off x="3597402" y="2278006"/>
              <a:ext cx="121920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015C7D-72C3-F35B-6BE7-DCD290F0EA19}"/>
                </a:ext>
              </a:extLst>
            </p:cNvPr>
            <p:cNvSpPr txBox="1"/>
            <p:nvPr/>
          </p:nvSpPr>
          <p:spPr>
            <a:xfrm>
              <a:off x="3626358" y="2726335"/>
              <a:ext cx="121920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Email: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7127801-4786-189D-CEFC-91A0103A8C67}"/>
                </a:ext>
              </a:extLst>
            </p:cNvPr>
            <p:cNvSpPr txBox="1"/>
            <p:nvPr/>
          </p:nvSpPr>
          <p:spPr>
            <a:xfrm>
              <a:off x="3626358" y="3174664"/>
              <a:ext cx="1219200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Mobile:</a:t>
              </a:r>
            </a:p>
          </p:txBody>
        </p:sp>
        <p:sp>
          <p:nvSpPr>
            <p:cNvPr id="47" name="TextBox 46">
              <a:hlinkClick r:id="rId5" action="ppaction://hlinksldjump"/>
              <a:extLst>
                <a:ext uri="{FF2B5EF4-FFF2-40B4-BE49-F238E27FC236}">
                  <a16:creationId xmlns:a16="http://schemas.microsoft.com/office/drawing/2014/main" id="{D08ABB2B-8AA6-1443-A37F-9DD1D47E6277}"/>
                </a:ext>
              </a:extLst>
            </p:cNvPr>
            <p:cNvSpPr txBox="1"/>
            <p:nvPr/>
          </p:nvSpPr>
          <p:spPr>
            <a:xfrm>
              <a:off x="7255002" y="3644515"/>
              <a:ext cx="577596" cy="30469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Verify</a:t>
              </a:r>
            </a:p>
          </p:txBody>
        </p:sp>
      </p:grpSp>
      <p:pic>
        <p:nvPicPr>
          <p:cNvPr id="49" name="Picture 2" descr="Operating System Icons: 50 Icons for better UI's.">
            <a:extLst>
              <a:ext uri="{FF2B5EF4-FFF2-40B4-BE49-F238E27FC236}">
                <a16:creationId xmlns:a16="http://schemas.microsoft.com/office/drawing/2014/main" id="{4DD0EF4B-7F42-EA42-6C89-646C9333D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8794">
            <a:off x="7617597" y="3792385"/>
            <a:ext cx="423905" cy="42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83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B8A03-B242-F9B6-F140-60AB0A696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FDF92F3-B076-C5AE-1CAF-E69567616BDE}"/>
              </a:ext>
            </a:extLst>
          </p:cNvPr>
          <p:cNvGrpSpPr/>
          <p:nvPr/>
        </p:nvGrpSpPr>
        <p:grpSpPr>
          <a:xfrm>
            <a:off x="0" y="1760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C8493A-477A-9223-EF3F-04B6E9BA9CEE}"/>
                </a:ext>
              </a:extLst>
            </p:cNvPr>
            <p:cNvSpPr/>
            <p:nvPr/>
          </p:nvSpPr>
          <p:spPr>
            <a:xfrm>
              <a:off x="0" y="0"/>
              <a:ext cx="12192000" cy="1188720"/>
            </a:xfrm>
            <a:prstGeom prst="rect">
              <a:avLst/>
            </a:prstGeom>
            <a:gradFill flip="none" rotWithShape="1">
              <a:gsLst>
                <a:gs pos="0">
                  <a:srgbClr val="234C92">
                    <a:shade val="30000"/>
                    <a:satMod val="115000"/>
                  </a:srgbClr>
                </a:gs>
                <a:gs pos="50000">
                  <a:srgbClr val="234C92">
                    <a:shade val="67500"/>
                    <a:satMod val="115000"/>
                  </a:srgbClr>
                </a:gs>
                <a:gs pos="100000">
                  <a:srgbClr val="234C92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988D97-2339-C97F-01D1-AE92D69CC357}"/>
                </a:ext>
              </a:extLst>
            </p:cNvPr>
            <p:cNvSpPr/>
            <p:nvPr/>
          </p:nvSpPr>
          <p:spPr>
            <a:xfrm rot="16200000">
              <a:off x="-1581912" y="3300984"/>
              <a:ext cx="5138928" cy="19751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A14581-9F56-ABC4-D601-DE8D0DAF3376}"/>
                </a:ext>
              </a:extLst>
            </p:cNvPr>
            <p:cNvSpPr/>
            <p:nvPr/>
          </p:nvSpPr>
          <p:spPr>
            <a:xfrm>
              <a:off x="0" y="6300216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C3CFD68-E0B2-AD6E-C610-E67B10A14E9A}"/>
                </a:ext>
              </a:extLst>
            </p:cNvPr>
            <p:cNvSpPr/>
            <p:nvPr/>
          </p:nvSpPr>
          <p:spPr>
            <a:xfrm>
              <a:off x="902208" y="59436"/>
              <a:ext cx="1377696" cy="10287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4F61CC-644E-6AED-395C-18A92193E93B}"/>
                </a:ext>
              </a:extLst>
            </p:cNvPr>
            <p:cNvSpPr/>
            <p:nvPr/>
          </p:nvSpPr>
          <p:spPr>
            <a:xfrm>
              <a:off x="5407152" y="92583"/>
              <a:ext cx="1377696" cy="962406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608C4D-41ED-C0DA-785C-D8852C32B2D6}"/>
                </a:ext>
              </a:extLst>
            </p:cNvPr>
            <p:cNvSpPr/>
            <p:nvPr/>
          </p:nvSpPr>
          <p:spPr>
            <a:xfrm>
              <a:off x="9823704" y="59436"/>
              <a:ext cx="1258824" cy="10287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2BABEA-094F-47CA-0BD4-C0038F5B0E57}"/>
                </a:ext>
              </a:extLst>
            </p:cNvPr>
            <p:cNvSpPr txBox="1"/>
            <p:nvPr/>
          </p:nvSpPr>
          <p:spPr>
            <a:xfrm>
              <a:off x="239268" y="2076747"/>
              <a:ext cx="132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Ayurveda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7DAA56-7A5B-E957-CFEE-10AF9E74590B}"/>
                </a:ext>
              </a:extLst>
            </p:cNvPr>
            <p:cNvSpPr txBox="1"/>
            <p:nvPr/>
          </p:nvSpPr>
          <p:spPr>
            <a:xfrm>
              <a:off x="167639" y="2715447"/>
              <a:ext cx="16398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Yoga and Naturopathy</a:t>
              </a:r>
              <a:endParaRPr lang="en-IN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AD250C-02C0-384E-5166-39ABE64D7A41}"/>
                </a:ext>
              </a:extLst>
            </p:cNvPr>
            <p:cNvSpPr txBox="1"/>
            <p:nvPr/>
          </p:nvSpPr>
          <p:spPr>
            <a:xfrm>
              <a:off x="227076" y="3604051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Unani</a:t>
              </a:r>
              <a:endParaRPr lang="en-IN" sz="20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60C389-13A1-E826-34C8-40D5ED2B1760}"/>
                </a:ext>
              </a:extLst>
            </p:cNvPr>
            <p:cNvSpPr txBox="1"/>
            <p:nvPr/>
          </p:nvSpPr>
          <p:spPr>
            <a:xfrm>
              <a:off x="195072" y="4188678"/>
              <a:ext cx="1517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Siddha</a:t>
              </a:r>
              <a:endParaRPr lang="en-IN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001F47-5ED1-1AB9-FE43-5C030383B75B}"/>
                </a:ext>
              </a:extLst>
            </p:cNvPr>
            <p:cNvSpPr txBox="1"/>
            <p:nvPr/>
          </p:nvSpPr>
          <p:spPr>
            <a:xfrm>
              <a:off x="195072" y="4711470"/>
              <a:ext cx="1639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Homeopathy</a:t>
              </a:r>
              <a:endParaRPr lang="en-IN" sz="2000" b="1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F9E928-0326-1713-E881-D0FDD0A7E285}"/>
                </a:ext>
              </a:extLst>
            </p:cNvPr>
            <p:cNvSpPr/>
            <p:nvPr/>
          </p:nvSpPr>
          <p:spPr>
            <a:xfrm>
              <a:off x="0" y="1166919"/>
              <a:ext cx="12192000" cy="557784"/>
            </a:xfrm>
            <a:prstGeom prst="rect">
              <a:avLst/>
            </a:prstGeom>
            <a:gradFill flip="none" rotWithShape="1">
              <a:gsLst>
                <a:gs pos="0">
                  <a:srgbClr val="2F5597">
                    <a:shade val="30000"/>
                    <a:satMod val="115000"/>
                  </a:srgbClr>
                </a:gs>
                <a:gs pos="50000">
                  <a:srgbClr val="2F5597">
                    <a:shade val="67500"/>
                    <a:satMod val="115000"/>
                  </a:srgbClr>
                </a:gs>
                <a:gs pos="100000">
                  <a:srgbClr val="2F5597">
                    <a:shade val="100000"/>
                    <a:satMod val="115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517EC7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3D83C8-1904-8C4B-4DAC-7F5D8D93C76D}"/>
                </a:ext>
              </a:extLst>
            </p:cNvPr>
            <p:cNvSpPr txBox="1"/>
            <p:nvPr/>
          </p:nvSpPr>
          <p:spPr>
            <a:xfrm>
              <a:off x="676656" y="1262818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Home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21EA13-427D-EADE-0277-6EFEB56C4483}"/>
                </a:ext>
              </a:extLst>
            </p:cNvPr>
            <p:cNvSpPr txBox="1"/>
            <p:nvPr/>
          </p:nvSpPr>
          <p:spPr>
            <a:xfrm>
              <a:off x="2795016" y="1241022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About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83414C-B28F-E2A5-8701-1D3974608A4F}"/>
                </a:ext>
              </a:extLst>
            </p:cNvPr>
            <p:cNvSpPr txBox="1"/>
            <p:nvPr/>
          </p:nvSpPr>
          <p:spPr>
            <a:xfrm>
              <a:off x="5446776" y="1267503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User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F88C74-359D-5724-93E5-400CA82D3109}"/>
                </a:ext>
              </a:extLst>
            </p:cNvPr>
            <p:cNvSpPr txBox="1"/>
            <p:nvPr/>
          </p:nvSpPr>
          <p:spPr>
            <a:xfrm>
              <a:off x="7616951" y="1229141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Sitemap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550F2A-5114-7F8D-68EB-0A1A92A565F7}"/>
                </a:ext>
              </a:extLst>
            </p:cNvPr>
            <p:cNvSpPr txBox="1"/>
            <p:nvPr/>
          </p:nvSpPr>
          <p:spPr>
            <a:xfrm>
              <a:off x="10216896" y="1237785"/>
              <a:ext cx="132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Contact us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7D1488-3F23-E8B0-BC1F-1BBD3F06C259}"/>
                </a:ext>
              </a:extLst>
            </p:cNvPr>
            <p:cNvSpPr txBox="1"/>
            <p:nvPr/>
          </p:nvSpPr>
          <p:spPr>
            <a:xfrm>
              <a:off x="4183380" y="6391656"/>
              <a:ext cx="159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Visitor Count - 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C5867A1-153F-E5A4-A6B2-790DF04E33B8}"/>
                </a:ext>
              </a:extLst>
            </p:cNvPr>
            <p:cNvSpPr/>
            <p:nvPr/>
          </p:nvSpPr>
          <p:spPr>
            <a:xfrm>
              <a:off x="5867400" y="6391656"/>
              <a:ext cx="1834896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5A0E60E-B541-04E0-BC10-366957B77276}"/>
              </a:ext>
            </a:extLst>
          </p:cNvPr>
          <p:cNvSpPr/>
          <p:nvPr/>
        </p:nvSpPr>
        <p:spPr>
          <a:xfrm>
            <a:off x="4882134" y="1746852"/>
            <a:ext cx="2612136" cy="36780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Signup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B07B7A-EEDC-6E46-3FD7-E4AB48143F42}"/>
              </a:ext>
            </a:extLst>
          </p:cNvPr>
          <p:cNvSpPr/>
          <p:nvPr/>
        </p:nvSpPr>
        <p:spPr>
          <a:xfrm>
            <a:off x="5924550" y="2288172"/>
            <a:ext cx="1905000" cy="1825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1ED722-5EE0-EC38-41B9-8B42A758835A}"/>
              </a:ext>
            </a:extLst>
          </p:cNvPr>
          <p:cNvSpPr/>
          <p:nvPr/>
        </p:nvSpPr>
        <p:spPr>
          <a:xfrm>
            <a:off x="5924550" y="2736501"/>
            <a:ext cx="1905000" cy="1825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50469E-EFAF-34F9-1B24-20BB46907F6E}"/>
              </a:ext>
            </a:extLst>
          </p:cNvPr>
          <p:cNvSpPr/>
          <p:nvPr/>
        </p:nvSpPr>
        <p:spPr>
          <a:xfrm>
            <a:off x="5924550" y="3184830"/>
            <a:ext cx="1905000" cy="1825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249C0A-9BED-1033-EAD2-684C8D4FCE19}"/>
              </a:ext>
            </a:extLst>
          </p:cNvPr>
          <p:cNvSpPr txBox="1"/>
          <p:nvPr/>
        </p:nvSpPr>
        <p:spPr>
          <a:xfrm>
            <a:off x="3597402" y="2278006"/>
            <a:ext cx="121920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46C88E-6A98-4764-EB31-EEC1EB399ED4}"/>
              </a:ext>
            </a:extLst>
          </p:cNvPr>
          <p:cNvSpPr txBox="1"/>
          <p:nvPr/>
        </p:nvSpPr>
        <p:spPr>
          <a:xfrm>
            <a:off x="3626358" y="2726335"/>
            <a:ext cx="121920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6C17DF-D280-35AD-A7C4-6507B4F11BFA}"/>
              </a:ext>
            </a:extLst>
          </p:cNvPr>
          <p:cNvSpPr txBox="1"/>
          <p:nvPr/>
        </p:nvSpPr>
        <p:spPr>
          <a:xfrm>
            <a:off x="3626358" y="3174664"/>
            <a:ext cx="1219200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F7E6EA-96ED-EF04-2B41-754E90DBDD93}"/>
              </a:ext>
            </a:extLst>
          </p:cNvPr>
          <p:cNvSpPr txBox="1"/>
          <p:nvPr/>
        </p:nvSpPr>
        <p:spPr>
          <a:xfrm>
            <a:off x="7255002" y="3644515"/>
            <a:ext cx="577596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Verify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252058-1549-31CD-36E7-394F951CE883}"/>
              </a:ext>
            </a:extLst>
          </p:cNvPr>
          <p:cNvSpPr txBox="1"/>
          <p:nvPr/>
        </p:nvSpPr>
        <p:spPr>
          <a:xfrm>
            <a:off x="3626358" y="402104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OTP: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7E21B4-1497-4953-3DD7-25E2069CC27A}"/>
              </a:ext>
            </a:extLst>
          </p:cNvPr>
          <p:cNvSpPr/>
          <p:nvPr/>
        </p:nvSpPr>
        <p:spPr>
          <a:xfrm>
            <a:off x="5924550" y="4084324"/>
            <a:ext cx="1905000" cy="165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E68DF3-4ADF-2428-F8C6-194160A24730}"/>
              </a:ext>
            </a:extLst>
          </p:cNvPr>
          <p:cNvSpPr txBox="1"/>
          <p:nvPr/>
        </p:nvSpPr>
        <p:spPr>
          <a:xfrm>
            <a:off x="6035802" y="461284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</a:schemeClr>
                </a:solidFill>
              </a:rPr>
              <a:t>Resend OTP</a:t>
            </a:r>
          </a:p>
        </p:txBody>
      </p:sp>
      <p:sp>
        <p:nvSpPr>
          <p:cNvPr id="60" name="TextBox 59">
            <a:hlinkClick r:id="rId5" action="ppaction://hlinksldjump"/>
            <a:extLst>
              <a:ext uri="{FF2B5EF4-FFF2-40B4-BE49-F238E27FC236}">
                <a16:creationId xmlns:a16="http://schemas.microsoft.com/office/drawing/2014/main" id="{4D05EAA1-933E-5FAF-3BBE-64BE71185BCF}"/>
              </a:ext>
            </a:extLst>
          </p:cNvPr>
          <p:cNvSpPr txBox="1"/>
          <p:nvPr/>
        </p:nvSpPr>
        <p:spPr>
          <a:xfrm>
            <a:off x="7251954" y="5565400"/>
            <a:ext cx="577596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send</a:t>
            </a:r>
          </a:p>
        </p:txBody>
      </p:sp>
      <p:pic>
        <p:nvPicPr>
          <p:cNvPr id="38" name="Picture 2" descr="Operating System Icons: 50 Icons for better UI's.">
            <a:extLst>
              <a:ext uri="{FF2B5EF4-FFF2-40B4-BE49-F238E27FC236}">
                <a16:creationId xmlns:a16="http://schemas.microsoft.com/office/drawing/2014/main" id="{3515EC42-A791-732C-EA6F-E891B719E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8794">
            <a:off x="7704823" y="5664701"/>
            <a:ext cx="423905" cy="42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6F2A9B-1DC2-5807-F842-64061A2279AD}"/>
              </a:ext>
            </a:extLst>
          </p:cNvPr>
          <p:cNvSpPr/>
          <p:nvPr/>
        </p:nvSpPr>
        <p:spPr>
          <a:xfrm>
            <a:off x="5924550" y="5201070"/>
            <a:ext cx="1905000" cy="165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8C71D-FC16-D537-754E-AB04F82AE457}"/>
              </a:ext>
            </a:extLst>
          </p:cNvPr>
          <p:cNvSpPr txBox="1"/>
          <p:nvPr/>
        </p:nvSpPr>
        <p:spPr>
          <a:xfrm>
            <a:off x="3626358" y="509123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Sector: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466D5-4995-0450-684C-B7681630A4DC}"/>
              </a:ext>
            </a:extLst>
          </p:cNvPr>
          <p:cNvSpPr txBox="1"/>
          <p:nvPr/>
        </p:nvSpPr>
        <p:spPr>
          <a:xfrm>
            <a:off x="7251954" y="4622007"/>
            <a:ext cx="577596" cy="304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113286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712</Words>
  <Application>Microsoft Office PowerPoint</Application>
  <PresentationFormat>Widescreen</PresentationFormat>
  <Paragraphs>418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Pallavi Nagalakshmi Aluri</dc:creator>
  <cp:lastModifiedBy>GANTI KARTHIK</cp:lastModifiedBy>
  <cp:revision>8</cp:revision>
  <dcterms:created xsi:type="dcterms:W3CDTF">2024-12-10T18:10:58Z</dcterms:created>
  <dcterms:modified xsi:type="dcterms:W3CDTF">2024-12-11T05:38:24Z</dcterms:modified>
</cp:coreProperties>
</file>