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2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6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6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EB9E-A36D-4558-B9E6-412A880E0A97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614E-253D-436C-8C56-8E04E2E4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6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79400"/>
            <a:ext cx="8784557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365126"/>
            <a:ext cx="8197850" cy="60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555625"/>
            <a:ext cx="6983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Peng</cp:lastModifiedBy>
  <cp:revision>3</cp:revision>
  <dcterms:created xsi:type="dcterms:W3CDTF">2020-05-02T06:22:19Z</dcterms:created>
  <dcterms:modified xsi:type="dcterms:W3CDTF">2020-05-02T06:47:46Z</dcterms:modified>
</cp:coreProperties>
</file>