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1314-9AEE-499B-8ABF-0D2778EE2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7D6E-9098-4EC2-8CDE-E0607413D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791A-43AF-4F03-BECC-4A1DA0E0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7751-1F3A-4E84-8F92-AF8A8EAE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74DB-D1FC-4367-9106-431CFC52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87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9F6F-A162-4720-97DB-5E62139E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33730-5EBB-4041-A78F-B044DF3F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DAE9-2ECC-4A76-A9F7-9D520708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3AD8-B074-41A0-9FEC-36379BB4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2E6F-F00D-44CA-8333-5E257C37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95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372F0-B419-4885-92C9-F2F935FE7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F9465-A54C-41B8-98A8-D8F5C3B7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9BB1-0FD3-4628-84D5-E0E583D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9649-6AF9-4332-B566-C17BE071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8489-505E-4487-A776-4D2F84F8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238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CD4-DE07-4B6E-9EC1-5E3E4E12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5495-B9E1-4DEB-AD96-9ED869B3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ECC6-7AEE-4CD6-9246-DC8AD681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EF61-C3CE-47AD-9384-26B5510C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A742-50B1-4F49-B1D2-9283AB00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8487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8FF9-FA38-4FB8-AA7D-4AE36BC5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B33DA-8159-45BF-849A-2C0A691F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F574-BC11-40FD-8D10-925232FD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BE63-2CC0-4ED4-9AD1-390794F1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CD53-255B-40AC-B32F-75BDFB50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43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D39F-DCA4-4BF1-8814-CFA3F6A3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10D5-7ED7-4015-B8A9-4EF0F442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0C715-CB56-40BB-9CD4-726E16655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9151-BA76-4564-B539-730B0B2D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15D56-D646-4440-8606-B45EEDE6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DBF1-AB72-4633-BA5A-C6CC6D41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5841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A63A-A10C-4ECD-9F9A-A5A68967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E7B0-3D61-49D6-B502-1A7BE8BC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EA03B-8E9C-4304-BB23-1821A2EC0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1E1A1-347B-4F87-834A-20F806E32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FA624-537F-4B6D-9631-7C59B5026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917EA-6ED3-4497-8067-80B526F0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F2D0F-C0C3-4339-827E-961903D2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09109-E036-489C-9684-3526A7F9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100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AE1D-B5E7-44D9-B222-CE33C051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A3E52-4600-4381-B913-E7EADBF8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AF3D0-2225-4215-B8F1-6004E53B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A2A66-3C16-4E10-BC07-3209DC0A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29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52ADF-AF4C-48F7-8361-84CF678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F2C71-1E39-4B42-AF26-7C9902EA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E96C-2363-446A-B8BF-EC41BF48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699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CBC2-BA89-4B9C-8A4F-379B60DA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7A86-709A-4FC1-B24F-0BF19912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9C528-4F73-4116-8917-A049B1E89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440A6-BD95-4976-A16F-D2095338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9617E-D6F7-44F0-BE3D-D73D2D27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F7901-A14B-4B37-9FAE-767F9EFB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1622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9226-2D66-4AEF-B7BC-B6C9B7CC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CE96A-CFCD-4ED9-99CD-B044535A7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E502-97D5-470D-B413-8D9EC2027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989FF-ACA7-4BAE-936D-1BF47DD7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75F1-0BC9-40CF-B87D-FA62CC1F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99916-47A6-4425-85E8-96337026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865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F3D7D-350B-4B84-AF81-F09BAA4A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7318-4C3B-41AD-909D-AC11FBC0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93B1-888D-43D0-8BFD-3C88CC4B8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2C15-63C9-4242-BDAC-E3DE063CC167}" type="datetimeFigureOut">
              <a:rPr lang="sr-Latn-RS" smtClean="0"/>
              <a:t>26.4.2020.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9AE8-EA53-4AF8-A3BE-557182DFD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8FB2-6497-4A69-B1E7-089C3C9BD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30CF-8013-4C1F-94AB-8625EDCD943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8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079616-22A8-41D6-BBB9-037BF891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5750"/>
            <a:ext cx="6400800" cy="62865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5E72C5D-1E13-426D-AA76-A0F16FB8B83B}"/>
              </a:ext>
            </a:extLst>
          </p:cNvPr>
          <p:cNvSpPr/>
          <p:nvPr/>
        </p:nvSpPr>
        <p:spPr>
          <a:xfrm rot="1640623">
            <a:off x="1894114" y="688522"/>
            <a:ext cx="1382485" cy="6721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998B3F-A34C-4EBA-88C9-310EBCD2AAB9}"/>
              </a:ext>
            </a:extLst>
          </p:cNvPr>
          <p:cNvSpPr/>
          <p:nvPr/>
        </p:nvSpPr>
        <p:spPr>
          <a:xfrm rot="1640623" flipH="1">
            <a:off x="6488482" y="2695056"/>
            <a:ext cx="1334754" cy="6721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F0E3A64-1F1C-4669-811F-FB0125BBED60}"/>
              </a:ext>
            </a:extLst>
          </p:cNvPr>
          <p:cNvSpPr/>
          <p:nvPr/>
        </p:nvSpPr>
        <p:spPr>
          <a:xfrm rot="5400000">
            <a:off x="4490081" y="2926897"/>
            <a:ext cx="1050472" cy="67219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5AA0AD-D583-451B-8725-FD15BA5F7FF8}"/>
              </a:ext>
            </a:extLst>
          </p:cNvPr>
          <p:cNvSpPr/>
          <p:nvPr/>
        </p:nvSpPr>
        <p:spPr>
          <a:xfrm rot="19912587">
            <a:off x="6172815" y="4335234"/>
            <a:ext cx="1382485" cy="6721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5F6F9F-2EB1-4AF2-9AA2-C2EDB04C2755}"/>
              </a:ext>
            </a:extLst>
          </p:cNvPr>
          <p:cNvSpPr/>
          <p:nvPr/>
        </p:nvSpPr>
        <p:spPr>
          <a:xfrm rot="1640623">
            <a:off x="8770472" y="4329034"/>
            <a:ext cx="1382485" cy="6721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510388-E591-46CA-AAF5-E386BE173B1F}"/>
              </a:ext>
            </a:extLst>
          </p:cNvPr>
          <p:cNvSpPr txBox="1"/>
          <p:nvPr/>
        </p:nvSpPr>
        <p:spPr>
          <a:xfrm>
            <a:off x="180549" y="1640669"/>
            <a:ext cx="2579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Vazduh uvlači kroz otvore sa predfilterom u gornjoj zoni levo (1) i desno (2) </a:t>
            </a:r>
          </a:p>
          <a:p>
            <a:r>
              <a:rPr lang="sr-Latn-RS" dirty="0"/>
              <a:t>Prolazi kroz HEPA i UV (3)  </a:t>
            </a:r>
          </a:p>
          <a:p>
            <a:r>
              <a:rPr lang="sr-Latn-RS" dirty="0"/>
              <a:t>kada prodje dole (4) opet UV i usisava se u motor i izbacuje napolje 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65204-1DEE-49A6-B2CF-766B3183B76F}"/>
              </a:ext>
            </a:extLst>
          </p:cNvPr>
          <p:cNvSpPr txBox="1"/>
          <p:nvPr/>
        </p:nvSpPr>
        <p:spPr>
          <a:xfrm>
            <a:off x="2256532" y="674913"/>
            <a:ext cx="63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D6C1F-E4A2-4490-BAF1-CDA5A86EE786}"/>
              </a:ext>
            </a:extLst>
          </p:cNvPr>
          <p:cNvSpPr txBox="1"/>
          <p:nvPr/>
        </p:nvSpPr>
        <p:spPr>
          <a:xfrm>
            <a:off x="7016461" y="2770411"/>
            <a:ext cx="63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F8D3F-AFA2-4F7B-BF23-417BA0072B43}"/>
              </a:ext>
            </a:extLst>
          </p:cNvPr>
          <p:cNvSpPr txBox="1"/>
          <p:nvPr/>
        </p:nvSpPr>
        <p:spPr>
          <a:xfrm>
            <a:off x="4835902" y="2770411"/>
            <a:ext cx="63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8A5D3-12CD-4FFC-A292-FF2C9E3337A2}"/>
              </a:ext>
            </a:extLst>
          </p:cNvPr>
          <p:cNvSpPr txBox="1"/>
          <p:nvPr/>
        </p:nvSpPr>
        <p:spPr>
          <a:xfrm>
            <a:off x="6544523" y="4493587"/>
            <a:ext cx="63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A9BDA-6E96-4D9F-B59B-FE60904A523C}"/>
              </a:ext>
            </a:extLst>
          </p:cNvPr>
          <p:cNvSpPr txBox="1"/>
          <p:nvPr/>
        </p:nvSpPr>
        <p:spPr>
          <a:xfrm>
            <a:off x="9307286" y="4403520"/>
            <a:ext cx="63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686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DF08F-5405-4B7E-B74E-695453E0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33" y="185737"/>
            <a:ext cx="5934075" cy="648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1B919-08E0-4D07-8B96-0D82C0BF635D}"/>
              </a:ext>
            </a:extLst>
          </p:cNvPr>
          <p:cNvSpPr txBox="1"/>
          <p:nvPr/>
        </p:nvSpPr>
        <p:spPr>
          <a:xfrm>
            <a:off x="1693663" y="846012"/>
            <a:ext cx="2579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Preliminarne dimenzije </a:t>
            </a:r>
          </a:p>
          <a:p>
            <a:r>
              <a:rPr lang="sr-Latn-RS" dirty="0"/>
              <a:t>654x654x810 + motor</a:t>
            </a:r>
          </a:p>
          <a:p>
            <a:endParaRPr lang="sr-Latn-RS" dirty="0"/>
          </a:p>
          <a:p>
            <a:r>
              <a:rPr lang="sr-Latn-RS" dirty="0"/>
              <a:t>Ostavio sam usis 200x500 da se vidi da li ima tako nekakav filter ili da ostavimo komplet rupu sa obe strane</a:t>
            </a:r>
          </a:p>
          <a:p>
            <a:endParaRPr lang="sr-Latn-RS" dirty="0"/>
          </a:p>
          <a:p>
            <a:r>
              <a:rPr lang="sr-Latn-RS" dirty="0"/>
              <a:t>Kostur sam radio sa L profilom 30x30x3</a:t>
            </a:r>
          </a:p>
          <a:p>
            <a:endParaRPr lang="sr-Latn-RS" dirty="0"/>
          </a:p>
          <a:p>
            <a:r>
              <a:rPr lang="sr-Latn-RS" dirty="0"/>
              <a:t>Ostavio sam mesto za nosač hepe, jer nismo sigurni koliki je a da se moze izvlačiti</a:t>
            </a:r>
          </a:p>
        </p:txBody>
      </p:sp>
    </p:spTree>
    <p:extLst>
      <p:ext uri="{BB962C8B-B14F-4D97-AF65-F5344CB8AC3E}">
        <p14:creationId xmlns:p14="http://schemas.microsoft.com/office/powerpoint/2010/main" val="136292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A343B0-7DD1-424D-A477-D05847FE8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83" y="180975"/>
            <a:ext cx="6505575" cy="649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C1DA8-AB5C-4036-BA2C-A9D58BB1377C}"/>
              </a:ext>
            </a:extLst>
          </p:cNvPr>
          <p:cNvSpPr txBox="1"/>
          <p:nvPr/>
        </p:nvSpPr>
        <p:spPr>
          <a:xfrm>
            <a:off x="627970" y="820733"/>
            <a:ext cx="2579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Ovde se vidi da nije dobro da usis stoji ovako nego će morati u tačkama (1 i 2) jer se čist vazduh izbacuje sa iste strane (3)</a:t>
            </a:r>
          </a:p>
          <a:p>
            <a:endParaRPr lang="sr-Latn-RS" dirty="0"/>
          </a:p>
          <a:p>
            <a:r>
              <a:rPr lang="sr-Latn-RS" dirty="0"/>
              <a:t>Rešenje – da postavimo neka creva i sve ostane ovako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53D43-5F38-49CA-B740-1126F887D8C8}"/>
              </a:ext>
            </a:extLst>
          </p:cNvPr>
          <p:cNvSpPr txBox="1"/>
          <p:nvPr/>
        </p:nvSpPr>
        <p:spPr>
          <a:xfrm>
            <a:off x="4855029" y="2558142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049F1-EB00-4B68-B6DB-3D49BA492080}"/>
              </a:ext>
            </a:extLst>
          </p:cNvPr>
          <p:cNvSpPr txBox="1"/>
          <p:nvPr/>
        </p:nvSpPr>
        <p:spPr>
          <a:xfrm>
            <a:off x="7173686" y="609599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7D6E1-17EF-4E1B-9C39-88580BF34A2B}"/>
              </a:ext>
            </a:extLst>
          </p:cNvPr>
          <p:cNvSpPr txBox="1"/>
          <p:nvPr/>
        </p:nvSpPr>
        <p:spPr>
          <a:xfrm>
            <a:off x="9394372" y="3799114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875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79613-53D5-4B7F-8EF5-837707DA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47650"/>
            <a:ext cx="65913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1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zeljko.kreculj@outlook.com</dc:creator>
  <cp:lastModifiedBy>zeljko.kreculj@outlook.com</cp:lastModifiedBy>
  <cp:revision>3</cp:revision>
  <dcterms:created xsi:type="dcterms:W3CDTF">2020-04-25T22:44:02Z</dcterms:created>
  <dcterms:modified xsi:type="dcterms:W3CDTF">2020-04-25T22:53:55Z</dcterms:modified>
</cp:coreProperties>
</file>