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4406-C817-448A-B3C5-E3F65E525E8C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90AA-1429-44F0-846B-D0ED666EB2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fileChannel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990600"/>
            <a:ext cx="1387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fileToRecordSplitter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752600"/>
            <a:ext cx="189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toFahrenheitRouterChannel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200400"/>
            <a:ext cx="144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 smtClean="0"/>
              <a:t>toFahrenheit</a:t>
            </a:r>
            <a:endParaRPr lang="en-US" sz="1200" i="1" dirty="0" smtClean="0"/>
          </a:p>
          <a:p>
            <a:pPr algn="ctr"/>
            <a:r>
              <a:rPr lang="en-US" sz="1200" i="1" dirty="0" err="1" smtClean="0"/>
              <a:t>TransformerChannel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114800"/>
            <a:ext cx="982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 smtClean="0"/>
              <a:t>toFahrenheit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Transformer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876800"/>
            <a:ext cx="2157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locationRedactorRouterChannel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3200400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toFahrenheit</a:t>
            </a:r>
            <a:endParaRPr lang="en-US" sz="1200" i="1" dirty="0" smtClean="0"/>
          </a:p>
          <a:p>
            <a:r>
              <a:rPr lang="en-US" sz="1200" i="1" dirty="0" err="1" smtClean="0"/>
              <a:t>BypassChannel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334294" y="723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8200" y="2438400"/>
            <a:ext cx="1408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ToFahrenheitRouter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334294" y="1485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876300" y="2857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1752600" y="2819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600" y="228600"/>
            <a:ext cx="1682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LocationRedactorRouter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0" y="990600"/>
            <a:ext cx="124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locationRedactor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Channel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3848100" y="571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3400" y="914400"/>
            <a:ext cx="124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locationRedactor</a:t>
            </a:r>
            <a:endParaRPr lang="en-US" sz="1200" i="1" dirty="0" smtClean="0"/>
          </a:p>
          <a:p>
            <a:pPr algn="ctr"/>
            <a:r>
              <a:rPr lang="en-US" sz="1200" i="1" dirty="0" err="1" smtClean="0"/>
              <a:t>BypassChannel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505200" y="2590800"/>
            <a:ext cx="1754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surfReportRouterChannel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0" y="1752600"/>
            <a:ext cx="124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locationRedactor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Transformer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733800" y="3352800"/>
            <a:ext cx="126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err="1"/>
              <a:t>SurfReportRouter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2895600" y="4038600"/>
            <a:ext cx="1198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err="1" smtClean="0"/>
              <a:t>surfReport</a:t>
            </a:r>
            <a:endParaRPr lang="en-US" sz="1200" i="1" dirty="0" smtClean="0"/>
          </a:p>
          <a:p>
            <a:pPr algn="ctr"/>
            <a:r>
              <a:rPr lang="en-US" sz="1200" i="1" dirty="0" err="1" smtClean="0"/>
              <a:t>EnricherChannel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2895600" y="4800600"/>
            <a:ext cx="1347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/>
              <a:t>surfReportEnricher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3733800" y="5486400"/>
            <a:ext cx="1101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err="1" smtClean="0"/>
              <a:t>golfReport</a:t>
            </a:r>
            <a:endParaRPr lang="en-US" sz="1200" i="1" dirty="0" smtClean="0"/>
          </a:p>
          <a:p>
            <a:pPr algn="ctr"/>
            <a:r>
              <a:rPr lang="en-US" sz="1200" i="1" dirty="0" err="1" smtClean="0"/>
              <a:t>RouterChannel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4495800" y="4038600"/>
            <a:ext cx="1113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err="1" smtClean="0"/>
              <a:t>surfReport</a:t>
            </a:r>
            <a:endParaRPr lang="en-US" sz="1200" i="1" dirty="0" smtClean="0"/>
          </a:p>
          <a:p>
            <a:pPr algn="ctr"/>
            <a:r>
              <a:rPr lang="en-US" sz="1200" i="1" dirty="0" err="1" smtClean="0"/>
              <a:t>BypassChannel</a:t>
            </a:r>
            <a:endParaRPr lang="en-US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1334294" y="2247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267494" y="3847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1639094" y="42283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H="1">
            <a:off x="762000" y="4572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267494" y="1791494"/>
            <a:ext cx="4648200" cy="2132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6200000" flipH="1">
            <a:off x="4419600" y="533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3467894" y="1561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4153694" y="19423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6200000" flipH="1">
            <a:off x="3733800" y="22098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4153694" y="3085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3695700" y="37719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6200000" flipH="1">
            <a:off x="4495800" y="37338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3239294" y="4685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3505200" y="5105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4153694" y="51427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400800" y="228600"/>
            <a:ext cx="1272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u="sng" dirty="0" err="1"/>
              <a:t>GolfReportRouter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 rot="5400000" flipH="1" flipV="1">
            <a:off x="3390106" y="1943894"/>
            <a:ext cx="4648200" cy="2132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715000" y="914400"/>
            <a:ext cx="1349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err="1" smtClean="0"/>
              <a:t>golfReportEnricher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Channel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5638800" y="1676400"/>
            <a:ext cx="1368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u="sng" smtClean="0"/>
              <a:t>GolfReportEnricher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7239000" y="914400"/>
            <a:ext cx="1113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err="1" smtClean="0"/>
              <a:t>golfReport</a:t>
            </a:r>
            <a:endParaRPr lang="en-US" sz="1200" i="1" dirty="0" smtClean="0"/>
          </a:p>
          <a:p>
            <a:pPr algn="ctr"/>
            <a:r>
              <a:rPr lang="en-US" sz="1200" i="1" dirty="0" err="1" smtClean="0"/>
              <a:t>BypassChannel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6629400" y="2590800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/>
              <a:t>nullChannel</a:t>
            </a:r>
            <a:endParaRPr lang="en-US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 rot="5400000">
            <a:off x="6211094" y="1485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6744494" y="20185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6200000" flipH="1">
            <a:off x="6477000" y="2133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GENERAL DYNAMICS AIS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Joshua Smith</dc:creator>
  <cp:lastModifiedBy>Joshua Smith</cp:lastModifiedBy>
  <cp:revision>5</cp:revision>
  <dcterms:created xsi:type="dcterms:W3CDTF">2011-04-27T20:11:07Z</dcterms:created>
  <dcterms:modified xsi:type="dcterms:W3CDTF">2011-04-27T20:46:14Z</dcterms:modified>
</cp:coreProperties>
</file>