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6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home\josh\Workspaces\HeliosForSpring\SpringIntegrationExample-Monitor\log\ChannelSta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home\josh\Workspaces\HeliosForSpring\SpringIntegrationExample-Monitor\log\Handler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[ChannelStats.xlsx]PivotTable!PivotTable2</c:name>
    <c:fmtId val="3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lineChart>
        <c:grouping val="standard"/>
        <c:ser>
          <c:idx val="0"/>
          <c:order val="0"/>
          <c:tx>
            <c:strRef>
              <c:f>PivotTable!$B$3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cat>
            <c:strRef>
              <c:f>PivotTable!$A$4:$A$152</c:f>
              <c:strCache>
                <c:ptCount val="148"/>
                <c:pt idx="0">
                  <c:v>4/29/2011 12:08:13</c:v>
                </c:pt>
                <c:pt idx="1">
                  <c:v>4/29/2011 12:08:43</c:v>
                </c:pt>
                <c:pt idx="2">
                  <c:v>4/29/2011 12:09:14</c:v>
                </c:pt>
                <c:pt idx="3">
                  <c:v>4/29/2011 12:09:44</c:v>
                </c:pt>
                <c:pt idx="4">
                  <c:v>4/29/2011 12:10:14</c:v>
                </c:pt>
                <c:pt idx="5">
                  <c:v>4/29/2011 12:10:45</c:v>
                </c:pt>
                <c:pt idx="6">
                  <c:v>4/29/2011 12:11:15</c:v>
                </c:pt>
                <c:pt idx="7">
                  <c:v>4/29/2011 12:11:45</c:v>
                </c:pt>
                <c:pt idx="8">
                  <c:v>4/29/2011 12:12:15</c:v>
                </c:pt>
                <c:pt idx="9">
                  <c:v>4/29/2011 12:12:46</c:v>
                </c:pt>
                <c:pt idx="10">
                  <c:v>4/29/2011 12:13:16</c:v>
                </c:pt>
                <c:pt idx="11">
                  <c:v>4/29/2011 12:13:46</c:v>
                </c:pt>
                <c:pt idx="12">
                  <c:v>4/29/2011 12:14:17</c:v>
                </c:pt>
                <c:pt idx="13">
                  <c:v>4/29/2011 12:14:47</c:v>
                </c:pt>
                <c:pt idx="14">
                  <c:v>4/29/2011 12:15:17</c:v>
                </c:pt>
                <c:pt idx="15">
                  <c:v>4/29/2011 12:15:47</c:v>
                </c:pt>
                <c:pt idx="16">
                  <c:v>4/29/2011 12:16:18</c:v>
                </c:pt>
                <c:pt idx="17">
                  <c:v>4/29/2011 12:16:48</c:v>
                </c:pt>
                <c:pt idx="18">
                  <c:v>4/29/2011 12:17:18</c:v>
                </c:pt>
                <c:pt idx="19">
                  <c:v>4/29/2011 12:17:49</c:v>
                </c:pt>
                <c:pt idx="20">
                  <c:v>4/29/2011 12:18:19</c:v>
                </c:pt>
                <c:pt idx="21">
                  <c:v>4/29/2011 12:18:49</c:v>
                </c:pt>
                <c:pt idx="22">
                  <c:v>4/29/2011 12:19:19</c:v>
                </c:pt>
                <c:pt idx="23">
                  <c:v>4/29/2011 12:19:50</c:v>
                </c:pt>
                <c:pt idx="24">
                  <c:v>4/29/2011 12:20:20</c:v>
                </c:pt>
                <c:pt idx="25">
                  <c:v>4/29/2011 12:20:50</c:v>
                </c:pt>
                <c:pt idx="26">
                  <c:v>4/29/2011 12:21:20</c:v>
                </c:pt>
                <c:pt idx="27">
                  <c:v>4/29/2011 12:21:51</c:v>
                </c:pt>
                <c:pt idx="28">
                  <c:v>4/29/2011 12:22:21</c:v>
                </c:pt>
                <c:pt idx="29">
                  <c:v>4/29/2011 12:22:51</c:v>
                </c:pt>
                <c:pt idx="30">
                  <c:v>4/29/2011 12:23:21</c:v>
                </c:pt>
                <c:pt idx="31">
                  <c:v>4/29/2011 12:23:52</c:v>
                </c:pt>
                <c:pt idx="32">
                  <c:v>4/29/2011 12:24:22</c:v>
                </c:pt>
                <c:pt idx="33">
                  <c:v>4/29/2011 12:24:52</c:v>
                </c:pt>
                <c:pt idx="34">
                  <c:v>4/29/2011 12:25:23</c:v>
                </c:pt>
                <c:pt idx="35">
                  <c:v>4/29/2011 12:25:53</c:v>
                </c:pt>
                <c:pt idx="36">
                  <c:v>4/29/2011 12:26:23</c:v>
                </c:pt>
                <c:pt idx="37">
                  <c:v>4/29/2011 12:26:53</c:v>
                </c:pt>
                <c:pt idx="38">
                  <c:v>4/29/2011 12:27:24</c:v>
                </c:pt>
                <c:pt idx="39">
                  <c:v>4/29/2011 12:27:54</c:v>
                </c:pt>
                <c:pt idx="40">
                  <c:v>4/29/2011 12:28:24</c:v>
                </c:pt>
                <c:pt idx="41">
                  <c:v>4/29/2011 12:28:54</c:v>
                </c:pt>
                <c:pt idx="42">
                  <c:v>4/29/2011 12:29:25</c:v>
                </c:pt>
                <c:pt idx="43">
                  <c:v>4/29/2011 12:29:55</c:v>
                </c:pt>
                <c:pt idx="44">
                  <c:v>4/29/2011 12:30:25</c:v>
                </c:pt>
                <c:pt idx="45">
                  <c:v>4/29/2011 12:30:56</c:v>
                </c:pt>
                <c:pt idx="46">
                  <c:v>4/29/2011 12:31:26</c:v>
                </c:pt>
                <c:pt idx="47">
                  <c:v>4/29/2011 12:31:56</c:v>
                </c:pt>
                <c:pt idx="48">
                  <c:v>4/29/2011 12:32:26</c:v>
                </c:pt>
                <c:pt idx="49">
                  <c:v>4/29/2011 12:32:57</c:v>
                </c:pt>
                <c:pt idx="50">
                  <c:v>4/29/2011 12:33:27</c:v>
                </c:pt>
                <c:pt idx="51">
                  <c:v>4/29/2011 12:33:57</c:v>
                </c:pt>
                <c:pt idx="52">
                  <c:v>4/29/2011 12:34:28</c:v>
                </c:pt>
                <c:pt idx="53">
                  <c:v>4/29/2011 12:34:58</c:v>
                </c:pt>
                <c:pt idx="54">
                  <c:v>4/29/2011 12:35:28</c:v>
                </c:pt>
                <c:pt idx="55">
                  <c:v>4/29/2011 12:35:59</c:v>
                </c:pt>
                <c:pt idx="56">
                  <c:v>4/29/2011 12:36:29</c:v>
                </c:pt>
                <c:pt idx="57">
                  <c:v>4/29/2011 12:37:00</c:v>
                </c:pt>
                <c:pt idx="58">
                  <c:v>4/29/2011 12:37:30</c:v>
                </c:pt>
                <c:pt idx="59">
                  <c:v>4/29/2011 12:38:00</c:v>
                </c:pt>
                <c:pt idx="60">
                  <c:v>4/29/2011 12:38:30</c:v>
                </c:pt>
                <c:pt idx="61">
                  <c:v>4/29/2011 12:39:02</c:v>
                </c:pt>
                <c:pt idx="62">
                  <c:v>4/29/2011 12:39:33</c:v>
                </c:pt>
                <c:pt idx="63">
                  <c:v>4/29/2011 12:40:03</c:v>
                </c:pt>
                <c:pt idx="64">
                  <c:v>4/29/2011 12:40:33</c:v>
                </c:pt>
                <c:pt idx="65">
                  <c:v>4/29/2011 12:41:03</c:v>
                </c:pt>
                <c:pt idx="66">
                  <c:v>4/29/2011 12:41:33</c:v>
                </c:pt>
                <c:pt idx="67">
                  <c:v>4/29/2011 12:42:03</c:v>
                </c:pt>
                <c:pt idx="68">
                  <c:v>4/29/2011 12:42:34</c:v>
                </c:pt>
                <c:pt idx="69">
                  <c:v>4/29/2011 12:43:04</c:v>
                </c:pt>
                <c:pt idx="70">
                  <c:v>4/29/2011 12:43:34</c:v>
                </c:pt>
                <c:pt idx="71">
                  <c:v>4/29/2011 12:44:04</c:v>
                </c:pt>
                <c:pt idx="72">
                  <c:v>4/29/2011 12:44:34</c:v>
                </c:pt>
                <c:pt idx="73">
                  <c:v>4/29/2011 12:45:04</c:v>
                </c:pt>
                <c:pt idx="74">
                  <c:v>4/29/2011 12:45:34</c:v>
                </c:pt>
                <c:pt idx="75">
                  <c:v>4/29/2011 12:46:05</c:v>
                </c:pt>
                <c:pt idx="76">
                  <c:v>4/29/2011 12:46:35</c:v>
                </c:pt>
                <c:pt idx="77">
                  <c:v>4/29/2011 12:47:05</c:v>
                </c:pt>
                <c:pt idx="78">
                  <c:v>4/29/2011 12:47:35</c:v>
                </c:pt>
                <c:pt idx="79">
                  <c:v>4/29/2011 12:48:05</c:v>
                </c:pt>
                <c:pt idx="80">
                  <c:v>4/29/2011 12:48:35</c:v>
                </c:pt>
                <c:pt idx="81">
                  <c:v>4/29/2011 12:49:05</c:v>
                </c:pt>
                <c:pt idx="82">
                  <c:v>4/29/2011 12:49:36</c:v>
                </c:pt>
                <c:pt idx="83">
                  <c:v>4/29/2011 12:50:06</c:v>
                </c:pt>
                <c:pt idx="84">
                  <c:v>4/29/2011 12:50:36</c:v>
                </c:pt>
                <c:pt idx="85">
                  <c:v>4/29/2011 12:51:06</c:v>
                </c:pt>
                <c:pt idx="86">
                  <c:v>4/29/2011 12:51:36</c:v>
                </c:pt>
                <c:pt idx="87">
                  <c:v>4/29/2011 12:52:06</c:v>
                </c:pt>
                <c:pt idx="88">
                  <c:v>4/29/2011 12:52:36</c:v>
                </c:pt>
                <c:pt idx="89">
                  <c:v>4/29/2011 12:53:07</c:v>
                </c:pt>
                <c:pt idx="90">
                  <c:v>4/29/2011 12:53:37</c:v>
                </c:pt>
                <c:pt idx="91">
                  <c:v>4/29/2011 12:54:07</c:v>
                </c:pt>
                <c:pt idx="92">
                  <c:v>4/29/2011 12:54:37</c:v>
                </c:pt>
                <c:pt idx="93">
                  <c:v>4/29/2011 12:55:07</c:v>
                </c:pt>
                <c:pt idx="94">
                  <c:v>4/29/2011 12:55:37</c:v>
                </c:pt>
                <c:pt idx="95">
                  <c:v>4/29/2011 12:56:08</c:v>
                </c:pt>
                <c:pt idx="96">
                  <c:v>4/29/2011 12:56:38</c:v>
                </c:pt>
                <c:pt idx="97">
                  <c:v>4/29/2011 12:57:08</c:v>
                </c:pt>
                <c:pt idx="98">
                  <c:v>4/29/2011 12:57:38</c:v>
                </c:pt>
                <c:pt idx="99">
                  <c:v>4/29/2011 12:58:08</c:v>
                </c:pt>
                <c:pt idx="100">
                  <c:v>4/29/2011 12:58:38</c:v>
                </c:pt>
                <c:pt idx="101">
                  <c:v>4/29/2011 12:59:08</c:v>
                </c:pt>
                <c:pt idx="102">
                  <c:v>4/29/2011 12:59:39</c:v>
                </c:pt>
                <c:pt idx="103">
                  <c:v>4/29/2011 13:00:09</c:v>
                </c:pt>
                <c:pt idx="104">
                  <c:v>4/29/2011 13:00:39</c:v>
                </c:pt>
                <c:pt idx="105">
                  <c:v>4/29/2011 13:01:09</c:v>
                </c:pt>
                <c:pt idx="106">
                  <c:v>4/29/2011 13:01:39</c:v>
                </c:pt>
                <c:pt idx="107">
                  <c:v>4/29/2011 13:02:09</c:v>
                </c:pt>
                <c:pt idx="108">
                  <c:v>4/29/2011 13:02:39</c:v>
                </c:pt>
                <c:pt idx="109">
                  <c:v>4/29/2011 13:03:09</c:v>
                </c:pt>
                <c:pt idx="110">
                  <c:v>4/29/2011 13:03:40</c:v>
                </c:pt>
                <c:pt idx="111">
                  <c:v>4/29/2011 13:04:10</c:v>
                </c:pt>
                <c:pt idx="112">
                  <c:v>4/29/2011 13:04:40</c:v>
                </c:pt>
                <c:pt idx="113">
                  <c:v>4/29/2011 13:05:10</c:v>
                </c:pt>
                <c:pt idx="114">
                  <c:v>4/29/2011 13:05:40</c:v>
                </c:pt>
                <c:pt idx="115">
                  <c:v>4/29/2011 13:06:10</c:v>
                </c:pt>
                <c:pt idx="116">
                  <c:v>4/29/2011 13:06:40</c:v>
                </c:pt>
                <c:pt idx="117">
                  <c:v>4/29/2011 13:07:11</c:v>
                </c:pt>
                <c:pt idx="118">
                  <c:v>4/29/2011 13:07:41</c:v>
                </c:pt>
                <c:pt idx="119">
                  <c:v>4/29/2011 13:08:11</c:v>
                </c:pt>
                <c:pt idx="120">
                  <c:v>4/29/2011 13:08:41</c:v>
                </c:pt>
                <c:pt idx="121">
                  <c:v>4/29/2011 13:09:11</c:v>
                </c:pt>
                <c:pt idx="122">
                  <c:v>4/29/2011 13:09:41</c:v>
                </c:pt>
                <c:pt idx="123">
                  <c:v>4/29/2011 13:10:11</c:v>
                </c:pt>
                <c:pt idx="124">
                  <c:v>4/29/2011 13:10:42</c:v>
                </c:pt>
                <c:pt idx="125">
                  <c:v>4/29/2011 13:11:12</c:v>
                </c:pt>
                <c:pt idx="126">
                  <c:v>4/29/2011 13:11:42</c:v>
                </c:pt>
                <c:pt idx="127">
                  <c:v>4/29/2011 13:12:12</c:v>
                </c:pt>
                <c:pt idx="128">
                  <c:v>4/29/2011 13:12:42</c:v>
                </c:pt>
                <c:pt idx="129">
                  <c:v>4/29/2011 13:13:12</c:v>
                </c:pt>
                <c:pt idx="130">
                  <c:v>4/29/2011 13:13:42</c:v>
                </c:pt>
                <c:pt idx="131">
                  <c:v>4/29/2011 13:14:12</c:v>
                </c:pt>
                <c:pt idx="132">
                  <c:v>4/29/2011 13:14:43</c:v>
                </c:pt>
                <c:pt idx="133">
                  <c:v>4/29/2011 13:15:13</c:v>
                </c:pt>
                <c:pt idx="134">
                  <c:v>4/29/2011 13:15:43</c:v>
                </c:pt>
                <c:pt idx="135">
                  <c:v>4/29/2011 13:16:13</c:v>
                </c:pt>
                <c:pt idx="136">
                  <c:v>4/29/2011 13:16:43</c:v>
                </c:pt>
                <c:pt idx="137">
                  <c:v>4/29/2011 13:17:13</c:v>
                </c:pt>
                <c:pt idx="138">
                  <c:v>4/29/2011 13:17:43</c:v>
                </c:pt>
                <c:pt idx="139">
                  <c:v>4/29/2011 13:18:13</c:v>
                </c:pt>
                <c:pt idx="140">
                  <c:v>4/29/2011 13:18:43</c:v>
                </c:pt>
                <c:pt idx="141">
                  <c:v>4/29/2011 13:19:14</c:v>
                </c:pt>
                <c:pt idx="142">
                  <c:v>4/29/2011 13:19:44</c:v>
                </c:pt>
                <c:pt idx="143">
                  <c:v>4/29/2011 13:20:14</c:v>
                </c:pt>
                <c:pt idx="144">
                  <c:v>4/29/2011 13:20:44</c:v>
                </c:pt>
                <c:pt idx="145">
                  <c:v>4/29/2011 13:21:14</c:v>
                </c:pt>
                <c:pt idx="146">
                  <c:v>4/29/2011 13:21:44</c:v>
                </c:pt>
                <c:pt idx="147">
                  <c:v>4/29/2011 13:22:14</c:v>
                </c:pt>
              </c:strCache>
            </c:strRef>
          </c:cat>
          <c:val>
            <c:numRef>
              <c:f>PivotTable!$B$4:$B$152</c:f>
              <c:numCache>
                <c:formatCode>General</c:formatCode>
                <c:ptCount val="148"/>
                <c:pt idx="0">
                  <c:v>0</c:v>
                </c:pt>
                <c:pt idx="1">
                  <c:v>12375</c:v>
                </c:pt>
                <c:pt idx="2">
                  <c:v>78016</c:v>
                </c:pt>
                <c:pt idx="3">
                  <c:v>164243</c:v>
                </c:pt>
                <c:pt idx="4">
                  <c:v>258338</c:v>
                </c:pt>
                <c:pt idx="5">
                  <c:v>339928</c:v>
                </c:pt>
                <c:pt idx="6">
                  <c:v>420923</c:v>
                </c:pt>
                <c:pt idx="7">
                  <c:v>499979</c:v>
                </c:pt>
                <c:pt idx="8">
                  <c:v>579701</c:v>
                </c:pt>
                <c:pt idx="9">
                  <c:v>661009</c:v>
                </c:pt>
                <c:pt idx="10">
                  <c:v>740079</c:v>
                </c:pt>
                <c:pt idx="11">
                  <c:v>818837</c:v>
                </c:pt>
                <c:pt idx="12">
                  <c:v>900091</c:v>
                </c:pt>
                <c:pt idx="13">
                  <c:v>974490</c:v>
                </c:pt>
                <c:pt idx="14">
                  <c:v>1052784</c:v>
                </c:pt>
                <c:pt idx="15">
                  <c:v>1126161</c:v>
                </c:pt>
                <c:pt idx="16">
                  <c:v>1204963</c:v>
                </c:pt>
                <c:pt idx="17">
                  <c:v>1281449</c:v>
                </c:pt>
                <c:pt idx="18">
                  <c:v>1360807</c:v>
                </c:pt>
                <c:pt idx="19">
                  <c:v>1442024</c:v>
                </c:pt>
                <c:pt idx="20">
                  <c:v>1519286</c:v>
                </c:pt>
                <c:pt idx="21">
                  <c:v>1601101</c:v>
                </c:pt>
                <c:pt idx="22">
                  <c:v>1680458</c:v>
                </c:pt>
                <c:pt idx="23">
                  <c:v>1759763</c:v>
                </c:pt>
                <c:pt idx="24">
                  <c:v>1838019</c:v>
                </c:pt>
                <c:pt idx="25">
                  <c:v>1916796</c:v>
                </c:pt>
                <c:pt idx="26">
                  <c:v>1996283</c:v>
                </c:pt>
                <c:pt idx="27">
                  <c:v>2074260</c:v>
                </c:pt>
                <c:pt idx="28">
                  <c:v>2142045</c:v>
                </c:pt>
                <c:pt idx="29">
                  <c:v>2209843</c:v>
                </c:pt>
                <c:pt idx="30">
                  <c:v>2288196</c:v>
                </c:pt>
                <c:pt idx="31">
                  <c:v>2366633</c:v>
                </c:pt>
                <c:pt idx="32">
                  <c:v>2438186</c:v>
                </c:pt>
                <c:pt idx="33">
                  <c:v>2509725</c:v>
                </c:pt>
                <c:pt idx="34">
                  <c:v>2581441</c:v>
                </c:pt>
                <c:pt idx="35">
                  <c:v>2656530</c:v>
                </c:pt>
                <c:pt idx="36">
                  <c:v>2724721</c:v>
                </c:pt>
                <c:pt idx="37">
                  <c:v>2780240</c:v>
                </c:pt>
                <c:pt idx="38">
                  <c:v>2853228</c:v>
                </c:pt>
                <c:pt idx="39">
                  <c:v>2928813</c:v>
                </c:pt>
                <c:pt idx="40">
                  <c:v>3001010</c:v>
                </c:pt>
                <c:pt idx="41">
                  <c:v>3071367</c:v>
                </c:pt>
                <c:pt idx="42">
                  <c:v>3142430</c:v>
                </c:pt>
                <c:pt idx="43">
                  <c:v>3210351</c:v>
                </c:pt>
                <c:pt idx="44">
                  <c:v>3287619</c:v>
                </c:pt>
                <c:pt idx="45">
                  <c:v>3361007</c:v>
                </c:pt>
                <c:pt idx="46">
                  <c:v>3435702</c:v>
                </c:pt>
                <c:pt idx="47">
                  <c:v>3512416</c:v>
                </c:pt>
                <c:pt idx="48">
                  <c:v>3586534</c:v>
                </c:pt>
                <c:pt idx="49">
                  <c:v>3661023</c:v>
                </c:pt>
                <c:pt idx="50">
                  <c:v>3737119</c:v>
                </c:pt>
                <c:pt idx="51">
                  <c:v>3809886</c:v>
                </c:pt>
                <c:pt idx="52">
                  <c:v>3887121</c:v>
                </c:pt>
                <c:pt idx="53">
                  <c:v>3962420</c:v>
                </c:pt>
                <c:pt idx="54">
                  <c:v>4036377</c:v>
                </c:pt>
                <c:pt idx="55">
                  <c:v>4110311</c:v>
                </c:pt>
                <c:pt idx="56">
                  <c:v>4187263</c:v>
                </c:pt>
                <c:pt idx="57">
                  <c:v>4259068</c:v>
                </c:pt>
                <c:pt idx="58">
                  <c:v>4316986</c:v>
                </c:pt>
                <c:pt idx="59">
                  <c:v>4380431</c:v>
                </c:pt>
                <c:pt idx="60">
                  <c:v>4418442</c:v>
                </c:pt>
                <c:pt idx="61">
                  <c:v>4466748</c:v>
                </c:pt>
                <c:pt idx="62">
                  <c:v>4466748</c:v>
                </c:pt>
                <c:pt idx="63">
                  <c:v>4466748</c:v>
                </c:pt>
                <c:pt idx="64">
                  <c:v>4466748</c:v>
                </c:pt>
                <c:pt idx="65">
                  <c:v>4466748</c:v>
                </c:pt>
                <c:pt idx="66">
                  <c:v>4466748</c:v>
                </c:pt>
                <c:pt idx="67">
                  <c:v>4466748</c:v>
                </c:pt>
                <c:pt idx="68">
                  <c:v>4466748</c:v>
                </c:pt>
                <c:pt idx="69">
                  <c:v>4466748</c:v>
                </c:pt>
                <c:pt idx="70">
                  <c:v>4466748</c:v>
                </c:pt>
                <c:pt idx="71">
                  <c:v>4466748</c:v>
                </c:pt>
                <c:pt idx="72">
                  <c:v>4466748</c:v>
                </c:pt>
                <c:pt idx="73">
                  <c:v>4466748</c:v>
                </c:pt>
                <c:pt idx="74">
                  <c:v>4466748</c:v>
                </c:pt>
                <c:pt idx="75">
                  <c:v>4466748</c:v>
                </c:pt>
                <c:pt idx="76">
                  <c:v>4466748</c:v>
                </c:pt>
                <c:pt idx="77">
                  <c:v>4466748</c:v>
                </c:pt>
                <c:pt idx="78">
                  <c:v>4466748</c:v>
                </c:pt>
                <c:pt idx="79">
                  <c:v>4466748</c:v>
                </c:pt>
                <c:pt idx="80">
                  <c:v>4466748</c:v>
                </c:pt>
                <c:pt idx="81">
                  <c:v>4466748</c:v>
                </c:pt>
                <c:pt idx="82">
                  <c:v>4466748</c:v>
                </c:pt>
                <c:pt idx="83">
                  <c:v>4466748</c:v>
                </c:pt>
                <c:pt idx="84">
                  <c:v>4466748</c:v>
                </c:pt>
                <c:pt idx="85">
                  <c:v>4466748</c:v>
                </c:pt>
                <c:pt idx="86">
                  <c:v>4466748</c:v>
                </c:pt>
                <c:pt idx="87">
                  <c:v>4466748</c:v>
                </c:pt>
                <c:pt idx="88">
                  <c:v>4466748</c:v>
                </c:pt>
                <c:pt idx="89">
                  <c:v>4466748</c:v>
                </c:pt>
                <c:pt idx="90">
                  <c:v>4466748</c:v>
                </c:pt>
                <c:pt idx="91">
                  <c:v>4466748</c:v>
                </c:pt>
                <c:pt idx="92">
                  <c:v>4466748</c:v>
                </c:pt>
                <c:pt idx="93">
                  <c:v>4466748</c:v>
                </c:pt>
                <c:pt idx="94">
                  <c:v>4466748</c:v>
                </c:pt>
                <c:pt idx="95">
                  <c:v>4466748</c:v>
                </c:pt>
                <c:pt idx="96">
                  <c:v>4466748</c:v>
                </c:pt>
                <c:pt idx="97">
                  <c:v>4466748</c:v>
                </c:pt>
                <c:pt idx="98">
                  <c:v>4466748</c:v>
                </c:pt>
                <c:pt idx="99">
                  <c:v>4466748</c:v>
                </c:pt>
                <c:pt idx="100">
                  <c:v>4466748</c:v>
                </c:pt>
                <c:pt idx="101">
                  <c:v>4466748</c:v>
                </c:pt>
                <c:pt idx="102">
                  <c:v>4466748</c:v>
                </c:pt>
                <c:pt idx="103">
                  <c:v>4466748</c:v>
                </c:pt>
                <c:pt idx="104">
                  <c:v>4466748</c:v>
                </c:pt>
                <c:pt idx="105">
                  <c:v>4466748</c:v>
                </c:pt>
                <c:pt idx="106">
                  <c:v>4466748</c:v>
                </c:pt>
                <c:pt idx="107">
                  <c:v>4466748</c:v>
                </c:pt>
                <c:pt idx="108">
                  <c:v>4466748</c:v>
                </c:pt>
                <c:pt idx="109">
                  <c:v>4466748</c:v>
                </c:pt>
                <c:pt idx="110">
                  <c:v>4466748</c:v>
                </c:pt>
                <c:pt idx="111">
                  <c:v>4466748</c:v>
                </c:pt>
                <c:pt idx="112">
                  <c:v>4466748</c:v>
                </c:pt>
                <c:pt idx="113">
                  <c:v>4466748</c:v>
                </c:pt>
                <c:pt idx="114">
                  <c:v>4466748</c:v>
                </c:pt>
                <c:pt idx="115">
                  <c:v>4466748</c:v>
                </c:pt>
                <c:pt idx="116">
                  <c:v>4466748</c:v>
                </c:pt>
                <c:pt idx="117">
                  <c:v>4466748</c:v>
                </c:pt>
                <c:pt idx="118">
                  <c:v>4466748</c:v>
                </c:pt>
                <c:pt idx="119">
                  <c:v>4466748</c:v>
                </c:pt>
                <c:pt idx="120">
                  <c:v>4466748</c:v>
                </c:pt>
                <c:pt idx="121">
                  <c:v>4466748</c:v>
                </c:pt>
                <c:pt idx="122">
                  <c:v>4466748</c:v>
                </c:pt>
                <c:pt idx="123">
                  <c:v>4466748</c:v>
                </c:pt>
                <c:pt idx="124">
                  <c:v>4466748</c:v>
                </c:pt>
                <c:pt idx="125">
                  <c:v>4466748</c:v>
                </c:pt>
                <c:pt idx="126">
                  <c:v>4466748</c:v>
                </c:pt>
                <c:pt idx="127">
                  <c:v>4466748</c:v>
                </c:pt>
                <c:pt idx="128">
                  <c:v>4466748</c:v>
                </c:pt>
                <c:pt idx="129">
                  <c:v>4466748</c:v>
                </c:pt>
                <c:pt idx="130">
                  <c:v>4466748</c:v>
                </c:pt>
                <c:pt idx="131">
                  <c:v>4466748</c:v>
                </c:pt>
                <c:pt idx="132">
                  <c:v>4466748</c:v>
                </c:pt>
                <c:pt idx="133">
                  <c:v>4466748</c:v>
                </c:pt>
                <c:pt idx="134">
                  <c:v>4466748</c:v>
                </c:pt>
                <c:pt idx="135">
                  <c:v>4466748</c:v>
                </c:pt>
                <c:pt idx="136">
                  <c:v>4466748</c:v>
                </c:pt>
                <c:pt idx="137">
                  <c:v>4466748</c:v>
                </c:pt>
                <c:pt idx="138">
                  <c:v>4466748</c:v>
                </c:pt>
                <c:pt idx="139">
                  <c:v>4466748</c:v>
                </c:pt>
                <c:pt idx="140">
                  <c:v>4466748</c:v>
                </c:pt>
                <c:pt idx="141">
                  <c:v>4466748</c:v>
                </c:pt>
                <c:pt idx="142">
                  <c:v>4466748</c:v>
                </c:pt>
                <c:pt idx="143">
                  <c:v>4466748</c:v>
                </c:pt>
                <c:pt idx="144">
                  <c:v>4466748</c:v>
                </c:pt>
                <c:pt idx="145">
                  <c:v>4466748</c:v>
                </c:pt>
                <c:pt idx="146">
                  <c:v>4466748</c:v>
                </c:pt>
                <c:pt idx="147">
                  <c:v>4466748</c:v>
                </c:pt>
              </c:numCache>
            </c:numRef>
          </c:val>
        </c:ser>
        <c:marker val="1"/>
        <c:axId val="55788672"/>
        <c:axId val="55833344"/>
      </c:lineChart>
      <c:catAx>
        <c:axId val="55788672"/>
        <c:scaling>
          <c:orientation val="minMax"/>
        </c:scaling>
        <c:axPos val="b"/>
        <c:tickLblPos val="nextTo"/>
        <c:crossAx val="55833344"/>
        <c:crosses val="autoZero"/>
        <c:auto val="1"/>
        <c:lblAlgn val="ctr"/>
        <c:lblOffset val="100"/>
      </c:catAx>
      <c:valAx>
        <c:axId val="55833344"/>
        <c:scaling>
          <c:orientation val="minMax"/>
        </c:scaling>
        <c:axPos val="l"/>
        <c:majorGridlines/>
        <c:numFmt formatCode="General" sourceLinked="1"/>
        <c:tickLblPos val="nextTo"/>
        <c:crossAx val="557886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[HandlerStats.xlsx]Pivot Table!PivotTable1</c:name>
    <c:fmtId val="6"/>
  </c:pivotSource>
  <c:chart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</c:pivotFmt>
      <c:pivotFmt>
        <c:idx val="40"/>
      </c:pivotFmt>
      <c:pivotFmt>
        <c:idx val="41"/>
      </c:pivotFmt>
      <c:pivotFmt>
        <c:idx val="42"/>
      </c:pivotFmt>
      <c:pivotFmt>
        <c:idx val="43"/>
      </c:pivotFmt>
      <c:pivotFmt>
        <c:idx val="44"/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</c:pivotFmt>
      <c:pivotFmt>
        <c:idx val="51"/>
      </c:pivotFmt>
      <c:pivotFmt>
        <c:idx val="52"/>
      </c:pivotFmt>
      <c:pivotFmt>
        <c:idx val="53"/>
      </c:pivotFmt>
      <c:pivotFmt>
        <c:idx val="54"/>
      </c:pivotFmt>
      <c:pivotFmt>
        <c:idx val="55"/>
      </c:pivotFmt>
      <c:pivotFmt>
        <c:idx val="56"/>
      </c:pivotFmt>
      <c:pivotFmt>
        <c:idx val="57"/>
      </c:pivotFmt>
      <c:pivotFmt>
        <c:idx val="58"/>
      </c:pivotFmt>
      <c:pivotFmt>
        <c:idx val="59"/>
      </c:pivotFmt>
      <c:pivotFmt>
        <c:idx val="60"/>
      </c:pivotFmt>
      <c:pivotFmt>
        <c:idx val="61"/>
      </c:pivotFmt>
      <c:pivotFmt>
        <c:idx val="62"/>
      </c:pivotFmt>
      <c:pivotFmt>
        <c:idx val="63"/>
      </c:pivotFmt>
      <c:pivotFmt>
        <c:idx val="64"/>
      </c:pivotFmt>
      <c:pivotFmt>
        <c:idx val="65"/>
      </c:pivotFmt>
      <c:pivotFmt>
        <c:idx val="66"/>
      </c:pivotFmt>
      <c:pivotFmt>
        <c:idx val="67"/>
      </c:pivotFmt>
      <c:pivotFmt>
        <c:idx val="68"/>
      </c:pivotFmt>
      <c:pivotFmt>
        <c:idx val="69"/>
      </c:pivotFmt>
      <c:pivotFmt>
        <c:idx val="70"/>
      </c:pivotFmt>
      <c:pivotFmt>
        <c:idx val="71"/>
      </c:pivotFmt>
      <c:pivotFmt>
        <c:idx val="72"/>
      </c:pivotFmt>
      <c:pivotFmt>
        <c:idx val="73"/>
      </c:pivotFmt>
      <c:pivotFmt>
        <c:idx val="74"/>
      </c:pivotFmt>
      <c:pivotFmt>
        <c:idx val="75"/>
      </c:pivotFmt>
      <c:pivotFmt>
        <c:idx val="76"/>
      </c:pivotFmt>
      <c:pivotFmt>
        <c:idx val="77"/>
      </c:pivotFmt>
      <c:pivotFmt>
        <c:idx val="78"/>
      </c:pivotFmt>
      <c:pivotFmt>
        <c:idx val="79"/>
      </c:pivotFmt>
      <c:pivotFmt>
        <c:idx val="80"/>
      </c:pivotFmt>
      <c:pivotFmt>
        <c:idx val="81"/>
      </c:pivotFmt>
      <c:pivotFmt>
        <c:idx val="82"/>
      </c:pivotFmt>
      <c:pivotFmt>
        <c:idx val="83"/>
      </c:pivotFmt>
      <c:pivotFmt>
        <c:idx val="84"/>
      </c:pivotFmt>
      <c:pivotFmt>
        <c:idx val="85"/>
      </c:pivotFmt>
      <c:pivotFmt>
        <c:idx val="86"/>
      </c:pivotFmt>
      <c:pivotFmt>
        <c:idx val="87"/>
      </c:pivotFmt>
      <c:pivotFmt>
        <c:idx val="88"/>
      </c:pivotFmt>
      <c:pivotFmt>
        <c:idx val="89"/>
      </c:pivotFmt>
      <c:pivotFmt>
        <c:idx val="90"/>
      </c:pivotFmt>
      <c:pivotFmt>
        <c:idx val="91"/>
      </c:pivotFmt>
      <c:pivotFmt>
        <c:idx val="92"/>
      </c:pivotFmt>
      <c:pivotFmt>
        <c:idx val="93"/>
      </c:pivotFmt>
      <c:pivotFmt>
        <c:idx val="94"/>
      </c:pivotFmt>
      <c:pivotFmt>
        <c:idx val="95"/>
      </c:pivotFmt>
      <c:pivotFmt>
        <c:idx val="96"/>
      </c:pivotFmt>
      <c:pivotFmt>
        <c:idx val="97"/>
      </c:pivotFmt>
      <c:pivotFmt>
        <c:idx val="98"/>
      </c:pivotFmt>
      <c:pivotFmt>
        <c:idx val="99"/>
      </c:pivotFmt>
      <c:pivotFmt>
        <c:idx val="100"/>
      </c:pivotFmt>
      <c:pivotFmt>
        <c:idx val="101"/>
      </c:pivotFmt>
      <c:pivotFmt>
        <c:idx val="102"/>
      </c:pivotFmt>
      <c:pivotFmt>
        <c:idx val="103"/>
      </c:pivotFmt>
      <c:pivotFmt>
        <c:idx val="104"/>
      </c:pivotFmt>
      <c:pivotFmt>
        <c:idx val="105"/>
      </c:pivotFmt>
      <c:pivotFmt>
        <c:idx val="106"/>
      </c:pivotFmt>
      <c:pivotFmt>
        <c:idx val="107"/>
      </c:pivotFmt>
      <c:pivotFmt>
        <c:idx val="108"/>
      </c:pivotFmt>
      <c:pivotFmt>
        <c:idx val="109"/>
      </c:pivotFmt>
      <c:pivotFmt>
        <c:idx val="110"/>
      </c:pivotFmt>
      <c:pivotFmt>
        <c:idx val="111"/>
      </c:pivotFmt>
      <c:pivotFmt>
        <c:idx val="112"/>
      </c:pivotFmt>
      <c:pivotFmt>
        <c:idx val="113"/>
      </c:pivotFmt>
      <c:pivotFmt>
        <c:idx val="114"/>
      </c:pivotFmt>
      <c:pivotFmt>
        <c:idx val="115"/>
      </c:pivotFmt>
      <c:pivotFmt>
        <c:idx val="116"/>
      </c:pivotFmt>
      <c:pivotFmt>
        <c:idx val="117"/>
      </c:pivotFmt>
      <c:pivotFmt>
        <c:idx val="118"/>
      </c:pivotFmt>
      <c:pivotFmt>
        <c:idx val="119"/>
      </c:pivotFmt>
      <c:pivotFmt>
        <c:idx val="120"/>
      </c:pivotFmt>
      <c:pivotFmt>
        <c:idx val="121"/>
      </c:pivotFmt>
      <c:pivotFmt>
        <c:idx val="122"/>
      </c:pivotFmt>
      <c:pivotFmt>
        <c:idx val="123"/>
      </c:pivotFmt>
      <c:pivotFmt>
        <c:idx val="124"/>
      </c:pivotFmt>
      <c:pivotFmt>
        <c:idx val="125"/>
      </c:pivotFmt>
      <c:pivotFmt>
        <c:idx val="126"/>
      </c:pivotFmt>
      <c:pivotFmt>
        <c:idx val="127"/>
      </c:pivotFmt>
      <c:pivotFmt>
        <c:idx val="128"/>
      </c:pivotFmt>
      <c:pivotFmt>
        <c:idx val="129"/>
      </c:pivotFmt>
      <c:pivotFmt>
        <c:idx val="130"/>
      </c:pivotFmt>
      <c:pivotFmt>
        <c:idx val="131"/>
      </c:pivotFmt>
      <c:pivotFmt>
        <c:idx val="132"/>
      </c:pivotFmt>
      <c:pivotFmt>
        <c:idx val="133"/>
      </c:pivotFmt>
      <c:pivotFmt>
        <c:idx val="134"/>
      </c:pivotFmt>
      <c:pivotFmt>
        <c:idx val="135"/>
      </c:pivotFmt>
      <c:pivotFmt>
        <c:idx val="136"/>
      </c:pivotFmt>
      <c:pivotFmt>
        <c:idx val="137"/>
      </c:pivotFmt>
      <c:pivotFmt>
        <c:idx val="138"/>
      </c:pivotFmt>
      <c:pivotFmt>
        <c:idx val="139"/>
      </c:pivotFmt>
      <c:pivotFmt>
        <c:idx val="140"/>
      </c:pivotFmt>
      <c:pivotFmt>
        <c:idx val="141"/>
      </c:pivotFmt>
      <c:pivotFmt>
        <c:idx val="142"/>
      </c:pivotFmt>
      <c:pivotFmt>
        <c:idx val="143"/>
      </c:pivotFmt>
      <c:pivotFmt>
        <c:idx val="144"/>
      </c:pivotFmt>
      <c:pivotFmt>
        <c:idx val="145"/>
      </c:pivotFmt>
      <c:pivotFmt>
        <c:idx val="146"/>
      </c:pivotFmt>
      <c:pivotFmt>
        <c:idx val="147"/>
      </c:pivotFmt>
      <c:pivotFmt>
        <c:idx val="148"/>
        <c:marker>
          <c:symbol val="none"/>
        </c:marker>
      </c:pivotFmt>
      <c:pivotFmt>
        <c:idx val="149"/>
        <c:marker>
          <c:symbol val="none"/>
        </c:marker>
      </c:pivotFmt>
      <c:pivotFmt>
        <c:idx val="150"/>
        <c:marker>
          <c:symbol val="none"/>
        </c:marker>
      </c:pivotFmt>
      <c:pivotFmt>
        <c:idx val="151"/>
        <c:marker>
          <c:symbol val="none"/>
        </c:marker>
      </c:pivotFmt>
    </c:pivotFmts>
    <c:plotArea>
      <c:layout/>
      <c:lineChart>
        <c:grouping val="standard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Sum of Handle Count</c:v>
                </c:pt>
              </c:strCache>
            </c:strRef>
          </c:tx>
          <c:marker>
            <c:symbol val="none"/>
          </c:marker>
          <c:cat>
            <c:strRef>
              <c:f>'Pivot Table'!$A$5:$A$153</c:f>
              <c:strCache>
                <c:ptCount val="148"/>
                <c:pt idx="0">
                  <c:v>4/29/2011 12:08:13</c:v>
                </c:pt>
                <c:pt idx="1">
                  <c:v>4/29/2011 12:08:43</c:v>
                </c:pt>
                <c:pt idx="2">
                  <c:v>4/29/2011 12:09:14</c:v>
                </c:pt>
                <c:pt idx="3">
                  <c:v>4/29/2011 12:09:44</c:v>
                </c:pt>
                <c:pt idx="4">
                  <c:v>4/29/2011 12:10:14</c:v>
                </c:pt>
                <c:pt idx="5">
                  <c:v>4/29/2011 12:10:45</c:v>
                </c:pt>
                <c:pt idx="6">
                  <c:v>4/29/2011 12:11:15</c:v>
                </c:pt>
                <c:pt idx="7">
                  <c:v>4/29/2011 12:11:45</c:v>
                </c:pt>
                <c:pt idx="8">
                  <c:v>4/29/2011 12:12:15</c:v>
                </c:pt>
                <c:pt idx="9">
                  <c:v>4/29/2011 12:12:46</c:v>
                </c:pt>
                <c:pt idx="10">
                  <c:v>4/29/2011 12:13:16</c:v>
                </c:pt>
                <c:pt idx="11">
                  <c:v>4/29/2011 12:13:46</c:v>
                </c:pt>
                <c:pt idx="12">
                  <c:v>4/29/2011 12:14:17</c:v>
                </c:pt>
                <c:pt idx="13">
                  <c:v>4/29/2011 12:14:47</c:v>
                </c:pt>
                <c:pt idx="14">
                  <c:v>4/29/2011 12:15:17</c:v>
                </c:pt>
                <c:pt idx="15">
                  <c:v>4/29/2011 12:15:47</c:v>
                </c:pt>
                <c:pt idx="16">
                  <c:v>4/29/2011 12:16:18</c:v>
                </c:pt>
                <c:pt idx="17">
                  <c:v>4/29/2011 12:16:48</c:v>
                </c:pt>
                <c:pt idx="18">
                  <c:v>4/29/2011 12:17:18</c:v>
                </c:pt>
                <c:pt idx="19">
                  <c:v>4/29/2011 12:17:49</c:v>
                </c:pt>
                <c:pt idx="20">
                  <c:v>4/29/2011 12:18:19</c:v>
                </c:pt>
                <c:pt idx="21">
                  <c:v>4/29/2011 12:18:49</c:v>
                </c:pt>
                <c:pt idx="22">
                  <c:v>4/29/2011 12:19:19</c:v>
                </c:pt>
                <c:pt idx="23">
                  <c:v>4/29/2011 12:19:50</c:v>
                </c:pt>
                <c:pt idx="24">
                  <c:v>4/29/2011 12:20:20</c:v>
                </c:pt>
                <c:pt idx="25">
                  <c:v>4/29/2011 12:20:50</c:v>
                </c:pt>
                <c:pt idx="26">
                  <c:v>4/29/2011 12:21:20</c:v>
                </c:pt>
                <c:pt idx="27">
                  <c:v>4/29/2011 12:21:51</c:v>
                </c:pt>
                <c:pt idx="28">
                  <c:v>4/29/2011 12:22:21</c:v>
                </c:pt>
                <c:pt idx="29">
                  <c:v>4/29/2011 12:22:51</c:v>
                </c:pt>
                <c:pt idx="30">
                  <c:v>4/29/2011 12:23:21</c:v>
                </c:pt>
                <c:pt idx="31">
                  <c:v>4/29/2011 12:23:52</c:v>
                </c:pt>
                <c:pt idx="32">
                  <c:v>4/29/2011 12:24:22</c:v>
                </c:pt>
                <c:pt idx="33">
                  <c:v>4/29/2011 12:24:52</c:v>
                </c:pt>
                <c:pt idx="34">
                  <c:v>4/29/2011 12:25:23</c:v>
                </c:pt>
                <c:pt idx="35">
                  <c:v>4/29/2011 12:25:53</c:v>
                </c:pt>
                <c:pt idx="36">
                  <c:v>4/29/2011 12:26:23</c:v>
                </c:pt>
                <c:pt idx="37">
                  <c:v>4/29/2011 12:26:53</c:v>
                </c:pt>
                <c:pt idx="38">
                  <c:v>4/29/2011 12:27:24</c:v>
                </c:pt>
                <c:pt idx="39">
                  <c:v>4/29/2011 12:27:54</c:v>
                </c:pt>
                <c:pt idx="40">
                  <c:v>4/29/2011 12:28:24</c:v>
                </c:pt>
                <c:pt idx="41">
                  <c:v>4/29/2011 12:28:55</c:v>
                </c:pt>
                <c:pt idx="42">
                  <c:v>4/29/2011 12:29:25</c:v>
                </c:pt>
                <c:pt idx="43">
                  <c:v>4/29/2011 12:29:55</c:v>
                </c:pt>
                <c:pt idx="44">
                  <c:v>4/29/2011 12:30:25</c:v>
                </c:pt>
                <c:pt idx="45">
                  <c:v>4/29/2011 12:30:56</c:v>
                </c:pt>
                <c:pt idx="46">
                  <c:v>4/29/2011 12:31:26</c:v>
                </c:pt>
                <c:pt idx="47">
                  <c:v>4/29/2011 12:31:56</c:v>
                </c:pt>
                <c:pt idx="48">
                  <c:v>4/29/2011 12:32:26</c:v>
                </c:pt>
                <c:pt idx="49">
                  <c:v>4/29/2011 12:32:57</c:v>
                </c:pt>
                <c:pt idx="50">
                  <c:v>4/29/2011 12:33:27</c:v>
                </c:pt>
                <c:pt idx="51">
                  <c:v>4/29/2011 12:33:57</c:v>
                </c:pt>
                <c:pt idx="52">
                  <c:v>4/29/2011 12:34:28</c:v>
                </c:pt>
                <c:pt idx="53">
                  <c:v>4/29/2011 12:34:58</c:v>
                </c:pt>
                <c:pt idx="54">
                  <c:v>4/29/2011 12:35:28</c:v>
                </c:pt>
                <c:pt idx="55">
                  <c:v>4/29/2011 12:35:59</c:v>
                </c:pt>
                <c:pt idx="56">
                  <c:v>4/29/2011 12:36:29</c:v>
                </c:pt>
                <c:pt idx="57">
                  <c:v>4/29/2011 12:37:00</c:v>
                </c:pt>
                <c:pt idx="58">
                  <c:v>4/29/2011 12:37:30</c:v>
                </c:pt>
                <c:pt idx="59">
                  <c:v>4/29/2011 12:38:00</c:v>
                </c:pt>
                <c:pt idx="60">
                  <c:v>4/29/2011 12:38:30</c:v>
                </c:pt>
                <c:pt idx="61">
                  <c:v>4/29/2011 12:39:02</c:v>
                </c:pt>
                <c:pt idx="62">
                  <c:v>4/29/2011 12:39:33</c:v>
                </c:pt>
                <c:pt idx="63">
                  <c:v>4/29/2011 12:40:03</c:v>
                </c:pt>
                <c:pt idx="64">
                  <c:v>4/29/2011 12:40:33</c:v>
                </c:pt>
                <c:pt idx="65">
                  <c:v>4/29/2011 12:41:03</c:v>
                </c:pt>
                <c:pt idx="66">
                  <c:v>4/29/2011 12:41:33</c:v>
                </c:pt>
                <c:pt idx="67">
                  <c:v>4/29/2011 12:42:03</c:v>
                </c:pt>
                <c:pt idx="68">
                  <c:v>4/29/2011 12:42:34</c:v>
                </c:pt>
                <c:pt idx="69">
                  <c:v>4/29/2011 12:43:04</c:v>
                </c:pt>
                <c:pt idx="70">
                  <c:v>4/29/2011 12:43:34</c:v>
                </c:pt>
                <c:pt idx="71">
                  <c:v>4/29/2011 12:44:04</c:v>
                </c:pt>
                <c:pt idx="72">
                  <c:v>4/29/2011 12:44:34</c:v>
                </c:pt>
                <c:pt idx="73">
                  <c:v>4/29/2011 12:45:04</c:v>
                </c:pt>
                <c:pt idx="74">
                  <c:v>4/29/2011 12:45:34</c:v>
                </c:pt>
                <c:pt idx="75">
                  <c:v>4/29/2011 12:46:05</c:v>
                </c:pt>
                <c:pt idx="76">
                  <c:v>4/29/2011 12:46:35</c:v>
                </c:pt>
                <c:pt idx="77">
                  <c:v>4/29/2011 12:47:05</c:v>
                </c:pt>
                <c:pt idx="78">
                  <c:v>4/29/2011 12:47:35</c:v>
                </c:pt>
                <c:pt idx="79">
                  <c:v>4/29/2011 12:48:05</c:v>
                </c:pt>
                <c:pt idx="80">
                  <c:v>4/29/2011 12:48:35</c:v>
                </c:pt>
                <c:pt idx="81">
                  <c:v>4/29/2011 12:49:05</c:v>
                </c:pt>
                <c:pt idx="82">
                  <c:v>4/29/2011 12:49:36</c:v>
                </c:pt>
                <c:pt idx="83">
                  <c:v>4/29/2011 12:50:06</c:v>
                </c:pt>
                <c:pt idx="84">
                  <c:v>4/29/2011 12:50:36</c:v>
                </c:pt>
                <c:pt idx="85">
                  <c:v>4/29/2011 12:51:06</c:v>
                </c:pt>
                <c:pt idx="86">
                  <c:v>4/29/2011 12:51:36</c:v>
                </c:pt>
                <c:pt idx="87">
                  <c:v>4/29/2011 12:52:06</c:v>
                </c:pt>
                <c:pt idx="88">
                  <c:v>4/29/2011 12:52:36</c:v>
                </c:pt>
                <c:pt idx="89">
                  <c:v>4/29/2011 12:53:07</c:v>
                </c:pt>
                <c:pt idx="90">
                  <c:v>4/29/2011 12:53:37</c:v>
                </c:pt>
                <c:pt idx="91">
                  <c:v>4/29/2011 12:54:07</c:v>
                </c:pt>
                <c:pt idx="92">
                  <c:v>4/29/2011 12:54:37</c:v>
                </c:pt>
                <c:pt idx="93">
                  <c:v>4/29/2011 12:55:07</c:v>
                </c:pt>
                <c:pt idx="94">
                  <c:v>4/29/2011 12:55:37</c:v>
                </c:pt>
                <c:pt idx="95">
                  <c:v>4/29/2011 12:56:08</c:v>
                </c:pt>
                <c:pt idx="96">
                  <c:v>4/29/2011 12:56:38</c:v>
                </c:pt>
                <c:pt idx="97">
                  <c:v>4/29/2011 12:57:08</c:v>
                </c:pt>
                <c:pt idx="98">
                  <c:v>4/29/2011 12:57:38</c:v>
                </c:pt>
                <c:pt idx="99">
                  <c:v>4/29/2011 12:58:08</c:v>
                </c:pt>
                <c:pt idx="100">
                  <c:v>4/29/2011 12:58:38</c:v>
                </c:pt>
                <c:pt idx="101">
                  <c:v>4/29/2011 12:59:08</c:v>
                </c:pt>
                <c:pt idx="102">
                  <c:v>4/29/2011 12:59:39</c:v>
                </c:pt>
                <c:pt idx="103">
                  <c:v>4/29/2011 13:00:09</c:v>
                </c:pt>
                <c:pt idx="104">
                  <c:v>4/29/2011 13:00:39</c:v>
                </c:pt>
                <c:pt idx="105">
                  <c:v>4/29/2011 13:01:09</c:v>
                </c:pt>
                <c:pt idx="106">
                  <c:v>4/29/2011 13:01:39</c:v>
                </c:pt>
                <c:pt idx="107">
                  <c:v>4/29/2011 13:02:09</c:v>
                </c:pt>
                <c:pt idx="108">
                  <c:v>4/29/2011 13:02:39</c:v>
                </c:pt>
                <c:pt idx="109">
                  <c:v>4/29/2011 13:03:09</c:v>
                </c:pt>
                <c:pt idx="110">
                  <c:v>4/29/2011 13:03:40</c:v>
                </c:pt>
                <c:pt idx="111">
                  <c:v>4/29/2011 13:04:10</c:v>
                </c:pt>
                <c:pt idx="112">
                  <c:v>4/29/2011 13:04:40</c:v>
                </c:pt>
                <c:pt idx="113">
                  <c:v>4/29/2011 13:05:10</c:v>
                </c:pt>
                <c:pt idx="114">
                  <c:v>4/29/2011 13:05:40</c:v>
                </c:pt>
                <c:pt idx="115">
                  <c:v>4/29/2011 13:06:10</c:v>
                </c:pt>
                <c:pt idx="116">
                  <c:v>4/29/2011 13:06:40</c:v>
                </c:pt>
                <c:pt idx="117">
                  <c:v>4/29/2011 13:07:11</c:v>
                </c:pt>
                <c:pt idx="118">
                  <c:v>4/29/2011 13:07:41</c:v>
                </c:pt>
                <c:pt idx="119">
                  <c:v>4/29/2011 13:08:11</c:v>
                </c:pt>
                <c:pt idx="120">
                  <c:v>4/29/2011 13:08:41</c:v>
                </c:pt>
                <c:pt idx="121">
                  <c:v>4/29/2011 13:09:11</c:v>
                </c:pt>
                <c:pt idx="122">
                  <c:v>4/29/2011 13:09:41</c:v>
                </c:pt>
                <c:pt idx="123">
                  <c:v>4/29/2011 13:10:11</c:v>
                </c:pt>
                <c:pt idx="124">
                  <c:v>4/29/2011 13:10:42</c:v>
                </c:pt>
                <c:pt idx="125">
                  <c:v>4/29/2011 13:11:12</c:v>
                </c:pt>
                <c:pt idx="126">
                  <c:v>4/29/2011 13:11:42</c:v>
                </c:pt>
                <c:pt idx="127">
                  <c:v>4/29/2011 13:12:12</c:v>
                </c:pt>
                <c:pt idx="128">
                  <c:v>4/29/2011 13:12:42</c:v>
                </c:pt>
                <c:pt idx="129">
                  <c:v>4/29/2011 13:13:12</c:v>
                </c:pt>
                <c:pt idx="130">
                  <c:v>4/29/2011 13:13:42</c:v>
                </c:pt>
                <c:pt idx="131">
                  <c:v>4/29/2011 13:14:12</c:v>
                </c:pt>
                <c:pt idx="132">
                  <c:v>4/29/2011 13:14:43</c:v>
                </c:pt>
                <c:pt idx="133">
                  <c:v>4/29/2011 13:15:13</c:v>
                </c:pt>
                <c:pt idx="134">
                  <c:v>4/29/2011 13:15:43</c:v>
                </c:pt>
                <c:pt idx="135">
                  <c:v>4/29/2011 13:16:13</c:v>
                </c:pt>
                <c:pt idx="136">
                  <c:v>4/29/2011 13:16:43</c:v>
                </c:pt>
                <c:pt idx="137">
                  <c:v>4/29/2011 13:17:13</c:v>
                </c:pt>
                <c:pt idx="138">
                  <c:v>4/29/2011 13:17:43</c:v>
                </c:pt>
                <c:pt idx="139">
                  <c:v>4/29/2011 13:18:13</c:v>
                </c:pt>
                <c:pt idx="140">
                  <c:v>4/29/2011 13:18:44</c:v>
                </c:pt>
                <c:pt idx="141">
                  <c:v>4/29/2011 13:19:14</c:v>
                </c:pt>
                <c:pt idx="142">
                  <c:v>4/29/2011 13:19:44</c:v>
                </c:pt>
                <c:pt idx="143">
                  <c:v>4/29/2011 13:20:14</c:v>
                </c:pt>
                <c:pt idx="144">
                  <c:v>4/29/2011 13:20:44</c:v>
                </c:pt>
                <c:pt idx="145">
                  <c:v>4/29/2011 13:21:14</c:v>
                </c:pt>
                <c:pt idx="146">
                  <c:v>4/29/2011 13:21:44</c:v>
                </c:pt>
                <c:pt idx="147">
                  <c:v>4/29/2011 13:22:15</c:v>
                </c:pt>
              </c:strCache>
            </c:strRef>
          </c:cat>
          <c:val>
            <c:numRef>
              <c:f>'Pivot Table'!$B$5:$B$153</c:f>
              <c:numCache>
                <c:formatCode>General</c:formatCode>
                <c:ptCount val="148"/>
                <c:pt idx="0">
                  <c:v>0</c:v>
                </c:pt>
                <c:pt idx="1">
                  <c:v>2</c:v>
                </c:pt>
                <c:pt idx="2">
                  <c:v>9</c:v>
                </c:pt>
                <c:pt idx="3">
                  <c:v>20</c:v>
                </c:pt>
                <c:pt idx="4">
                  <c:v>33</c:v>
                </c:pt>
                <c:pt idx="5">
                  <c:v>43</c:v>
                </c:pt>
                <c:pt idx="6">
                  <c:v>53</c:v>
                </c:pt>
                <c:pt idx="7">
                  <c:v>62</c:v>
                </c:pt>
                <c:pt idx="8">
                  <c:v>71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109</c:v>
                </c:pt>
                <c:pt idx="13">
                  <c:v>118</c:v>
                </c:pt>
                <c:pt idx="14">
                  <c:v>127</c:v>
                </c:pt>
                <c:pt idx="15">
                  <c:v>136</c:v>
                </c:pt>
                <c:pt idx="16">
                  <c:v>146</c:v>
                </c:pt>
                <c:pt idx="17">
                  <c:v>155</c:v>
                </c:pt>
                <c:pt idx="18">
                  <c:v>165</c:v>
                </c:pt>
                <c:pt idx="19">
                  <c:v>176</c:v>
                </c:pt>
                <c:pt idx="20">
                  <c:v>186</c:v>
                </c:pt>
                <c:pt idx="21">
                  <c:v>198</c:v>
                </c:pt>
                <c:pt idx="22">
                  <c:v>207</c:v>
                </c:pt>
                <c:pt idx="23">
                  <c:v>217</c:v>
                </c:pt>
                <c:pt idx="24">
                  <c:v>225</c:v>
                </c:pt>
                <c:pt idx="25">
                  <c:v>234</c:v>
                </c:pt>
                <c:pt idx="26">
                  <c:v>244</c:v>
                </c:pt>
                <c:pt idx="27">
                  <c:v>256</c:v>
                </c:pt>
                <c:pt idx="28">
                  <c:v>264</c:v>
                </c:pt>
                <c:pt idx="29">
                  <c:v>271</c:v>
                </c:pt>
                <c:pt idx="30">
                  <c:v>280</c:v>
                </c:pt>
                <c:pt idx="31">
                  <c:v>290</c:v>
                </c:pt>
                <c:pt idx="32">
                  <c:v>299</c:v>
                </c:pt>
                <c:pt idx="33">
                  <c:v>307</c:v>
                </c:pt>
                <c:pt idx="34">
                  <c:v>316</c:v>
                </c:pt>
                <c:pt idx="35">
                  <c:v>324</c:v>
                </c:pt>
                <c:pt idx="36">
                  <c:v>335</c:v>
                </c:pt>
                <c:pt idx="37">
                  <c:v>344</c:v>
                </c:pt>
                <c:pt idx="38">
                  <c:v>352</c:v>
                </c:pt>
                <c:pt idx="39">
                  <c:v>364</c:v>
                </c:pt>
                <c:pt idx="40">
                  <c:v>374</c:v>
                </c:pt>
                <c:pt idx="41">
                  <c:v>382</c:v>
                </c:pt>
                <c:pt idx="42">
                  <c:v>390</c:v>
                </c:pt>
                <c:pt idx="43">
                  <c:v>398</c:v>
                </c:pt>
                <c:pt idx="44">
                  <c:v>407</c:v>
                </c:pt>
                <c:pt idx="45">
                  <c:v>415</c:v>
                </c:pt>
                <c:pt idx="46">
                  <c:v>425</c:v>
                </c:pt>
                <c:pt idx="47">
                  <c:v>438</c:v>
                </c:pt>
                <c:pt idx="48">
                  <c:v>448</c:v>
                </c:pt>
                <c:pt idx="49">
                  <c:v>456</c:v>
                </c:pt>
                <c:pt idx="50">
                  <c:v>465</c:v>
                </c:pt>
                <c:pt idx="51">
                  <c:v>473</c:v>
                </c:pt>
                <c:pt idx="52">
                  <c:v>488</c:v>
                </c:pt>
                <c:pt idx="53">
                  <c:v>496</c:v>
                </c:pt>
                <c:pt idx="54">
                  <c:v>522</c:v>
                </c:pt>
                <c:pt idx="55">
                  <c:v>552</c:v>
                </c:pt>
                <c:pt idx="56">
                  <c:v>585</c:v>
                </c:pt>
                <c:pt idx="57">
                  <c:v>614</c:v>
                </c:pt>
                <c:pt idx="58">
                  <c:v>639</c:v>
                </c:pt>
                <c:pt idx="59">
                  <c:v>666</c:v>
                </c:pt>
                <c:pt idx="60">
                  <c:v>681</c:v>
                </c:pt>
                <c:pt idx="61">
                  <c:v>701</c:v>
                </c:pt>
                <c:pt idx="62">
                  <c:v>701</c:v>
                </c:pt>
                <c:pt idx="63">
                  <c:v>701</c:v>
                </c:pt>
                <c:pt idx="64">
                  <c:v>701</c:v>
                </c:pt>
                <c:pt idx="65">
                  <c:v>701</c:v>
                </c:pt>
                <c:pt idx="66">
                  <c:v>701</c:v>
                </c:pt>
                <c:pt idx="67">
                  <c:v>701</c:v>
                </c:pt>
                <c:pt idx="68">
                  <c:v>701</c:v>
                </c:pt>
                <c:pt idx="69">
                  <c:v>701</c:v>
                </c:pt>
                <c:pt idx="70">
                  <c:v>701</c:v>
                </c:pt>
                <c:pt idx="71">
                  <c:v>701</c:v>
                </c:pt>
                <c:pt idx="72">
                  <c:v>701</c:v>
                </c:pt>
                <c:pt idx="73">
                  <c:v>701</c:v>
                </c:pt>
                <c:pt idx="74">
                  <c:v>701</c:v>
                </c:pt>
                <c:pt idx="75">
                  <c:v>701</c:v>
                </c:pt>
                <c:pt idx="76">
                  <c:v>701</c:v>
                </c:pt>
                <c:pt idx="77">
                  <c:v>701</c:v>
                </c:pt>
                <c:pt idx="78">
                  <c:v>701</c:v>
                </c:pt>
                <c:pt idx="79">
                  <c:v>701</c:v>
                </c:pt>
                <c:pt idx="80">
                  <c:v>701</c:v>
                </c:pt>
                <c:pt idx="81">
                  <c:v>701</c:v>
                </c:pt>
                <c:pt idx="82">
                  <c:v>701</c:v>
                </c:pt>
                <c:pt idx="83">
                  <c:v>701</c:v>
                </c:pt>
                <c:pt idx="84">
                  <c:v>701</c:v>
                </c:pt>
                <c:pt idx="85">
                  <c:v>701</c:v>
                </c:pt>
                <c:pt idx="86">
                  <c:v>701</c:v>
                </c:pt>
                <c:pt idx="87">
                  <c:v>701</c:v>
                </c:pt>
                <c:pt idx="88">
                  <c:v>701</c:v>
                </c:pt>
                <c:pt idx="89">
                  <c:v>701</c:v>
                </c:pt>
                <c:pt idx="90">
                  <c:v>701</c:v>
                </c:pt>
                <c:pt idx="91">
                  <c:v>701</c:v>
                </c:pt>
                <c:pt idx="92">
                  <c:v>701</c:v>
                </c:pt>
                <c:pt idx="93">
                  <c:v>701</c:v>
                </c:pt>
                <c:pt idx="94">
                  <c:v>701</c:v>
                </c:pt>
                <c:pt idx="95">
                  <c:v>701</c:v>
                </c:pt>
                <c:pt idx="96">
                  <c:v>701</c:v>
                </c:pt>
                <c:pt idx="97">
                  <c:v>701</c:v>
                </c:pt>
                <c:pt idx="98">
                  <c:v>701</c:v>
                </c:pt>
                <c:pt idx="99">
                  <c:v>701</c:v>
                </c:pt>
                <c:pt idx="100">
                  <c:v>701</c:v>
                </c:pt>
                <c:pt idx="101">
                  <c:v>701</c:v>
                </c:pt>
                <c:pt idx="102">
                  <c:v>701</c:v>
                </c:pt>
                <c:pt idx="103">
                  <c:v>701</c:v>
                </c:pt>
                <c:pt idx="104">
                  <c:v>701</c:v>
                </c:pt>
                <c:pt idx="105">
                  <c:v>701</c:v>
                </c:pt>
                <c:pt idx="106">
                  <c:v>701</c:v>
                </c:pt>
                <c:pt idx="107">
                  <c:v>701</c:v>
                </c:pt>
                <c:pt idx="108">
                  <c:v>701</c:v>
                </c:pt>
                <c:pt idx="109">
                  <c:v>701</c:v>
                </c:pt>
                <c:pt idx="110">
                  <c:v>701</c:v>
                </c:pt>
                <c:pt idx="111">
                  <c:v>701</c:v>
                </c:pt>
                <c:pt idx="112">
                  <c:v>701</c:v>
                </c:pt>
                <c:pt idx="113">
                  <c:v>701</c:v>
                </c:pt>
                <c:pt idx="114">
                  <c:v>701</c:v>
                </c:pt>
                <c:pt idx="115">
                  <c:v>701</c:v>
                </c:pt>
                <c:pt idx="116">
                  <c:v>701</c:v>
                </c:pt>
                <c:pt idx="117">
                  <c:v>701</c:v>
                </c:pt>
                <c:pt idx="118">
                  <c:v>701</c:v>
                </c:pt>
                <c:pt idx="119">
                  <c:v>701</c:v>
                </c:pt>
                <c:pt idx="120">
                  <c:v>701</c:v>
                </c:pt>
                <c:pt idx="121">
                  <c:v>701</c:v>
                </c:pt>
                <c:pt idx="122">
                  <c:v>701</c:v>
                </c:pt>
                <c:pt idx="123">
                  <c:v>701</c:v>
                </c:pt>
                <c:pt idx="124">
                  <c:v>701</c:v>
                </c:pt>
                <c:pt idx="125">
                  <c:v>701</c:v>
                </c:pt>
                <c:pt idx="126">
                  <c:v>701</c:v>
                </c:pt>
                <c:pt idx="127">
                  <c:v>701</c:v>
                </c:pt>
                <c:pt idx="128">
                  <c:v>701</c:v>
                </c:pt>
                <c:pt idx="129">
                  <c:v>701</c:v>
                </c:pt>
                <c:pt idx="130">
                  <c:v>701</c:v>
                </c:pt>
                <c:pt idx="131">
                  <c:v>701</c:v>
                </c:pt>
                <c:pt idx="132">
                  <c:v>701</c:v>
                </c:pt>
                <c:pt idx="133">
                  <c:v>701</c:v>
                </c:pt>
                <c:pt idx="134">
                  <c:v>701</c:v>
                </c:pt>
                <c:pt idx="135">
                  <c:v>701</c:v>
                </c:pt>
                <c:pt idx="136">
                  <c:v>701</c:v>
                </c:pt>
                <c:pt idx="137">
                  <c:v>701</c:v>
                </c:pt>
                <c:pt idx="138">
                  <c:v>701</c:v>
                </c:pt>
                <c:pt idx="139">
                  <c:v>701</c:v>
                </c:pt>
                <c:pt idx="140">
                  <c:v>701</c:v>
                </c:pt>
                <c:pt idx="141">
                  <c:v>701</c:v>
                </c:pt>
                <c:pt idx="142">
                  <c:v>701</c:v>
                </c:pt>
                <c:pt idx="143">
                  <c:v>701</c:v>
                </c:pt>
                <c:pt idx="144">
                  <c:v>701</c:v>
                </c:pt>
                <c:pt idx="145">
                  <c:v>701</c:v>
                </c:pt>
                <c:pt idx="146">
                  <c:v>701</c:v>
                </c:pt>
                <c:pt idx="147">
                  <c:v>701</c:v>
                </c:pt>
              </c:numCache>
            </c:numRef>
          </c:val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Sum of Mean Duration</c:v>
                </c:pt>
              </c:strCache>
            </c:strRef>
          </c:tx>
          <c:marker>
            <c:symbol val="none"/>
          </c:marker>
          <c:cat>
            <c:strRef>
              <c:f>'Pivot Table'!$A$5:$A$153</c:f>
              <c:strCache>
                <c:ptCount val="148"/>
                <c:pt idx="0">
                  <c:v>4/29/2011 12:08:13</c:v>
                </c:pt>
                <c:pt idx="1">
                  <c:v>4/29/2011 12:08:43</c:v>
                </c:pt>
                <c:pt idx="2">
                  <c:v>4/29/2011 12:09:14</c:v>
                </c:pt>
                <c:pt idx="3">
                  <c:v>4/29/2011 12:09:44</c:v>
                </c:pt>
                <c:pt idx="4">
                  <c:v>4/29/2011 12:10:14</c:v>
                </c:pt>
                <c:pt idx="5">
                  <c:v>4/29/2011 12:10:45</c:v>
                </c:pt>
                <c:pt idx="6">
                  <c:v>4/29/2011 12:11:15</c:v>
                </c:pt>
                <c:pt idx="7">
                  <c:v>4/29/2011 12:11:45</c:v>
                </c:pt>
                <c:pt idx="8">
                  <c:v>4/29/2011 12:12:15</c:v>
                </c:pt>
                <c:pt idx="9">
                  <c:v>4/29/2011 12:12:46</c:v>
                </c:pt>
                <c:pt idx="10">
                  <c:v>4/29/2011 12:13:16</c:v>
                </c:pt>
                <c:pt idx="11">
                  <c:v>4/29/2011 12:13:46</c:v>
                </c:pt>
                <c:pt idx="12">
                  <c:v>4/29/2011 12:14:17</c:v>
                </c:pt>
                <c:pt idx="13">
                  <c:v>4/29/2011 12:14:47</c:v>
                </c:pt>
                <c:pt idx="14">
                  <c:v>4/29/2011 12:15:17</c:v>
                </c:pt>
                <c:pt idx="15">
                  <c:v>4/29/2011 12:15:47</c:v>
                </c:pt>
                <c:pt idx="16">
                  <c:v>4/29/2011 12:16:18</c:v>
                </c:pt>
                <c:pt idx="17">
                  <c:v>4/29/2011 12:16:48</c:v>
                </c:pt>
                <c:pt idx="18">
                  <c:v>4/29/2011 12:17:18</c:v>
                </c:pt>
                <c:pt idx="19">
                  <c:v>4/29/2011 12:17:49</c:v>
                </c:pt>
                <c:pt idx="20">
                  <c:v>4/29/2011 12:18:19</c:v>
                </c:pt>
                <c:pt idx="21">
                  <c:v>4/29/2011 12:18:49</c:v>
                </c:pt>
                <c:pt idx="22">
                  <c:v>4/29/2011 12:19:19</c:v>
                </c:pt>
                <c:pt idx="23">
                  <c:v>4/29/2011 12:19:50</c:v>
                </c:pt>
                <c:pt idx="24">
                  <c:v>4/29/2011 12:20:20</c:v>
                </c:pt>
                <c:pt idx="25">
                  <c:v>4/29/2011 12:20:50</c:v>
                </c:pt>
                <c:pt idx="26">
                  <c:v>4/29/2011 12:21:20</c:v>
                </c:pt>
                <c:pt idx="27">
                  <c:v>4/29/2011 12:21:51</c:v>
                </c:pt>
                <c:pt idx="28">
                  <c:v>4/29/2011 12:22:21</c:v>
                </c:pt>
                <c:pt idx="29">
                  <c:v>4/29/2011 12:22:51</c:v>
                </c:pt>
                <c:pt idx="30">
                  <c:v>4/29/2011 12:23:21</c:v>
                </c:pt>
                <c:pt idx="31">
                  <c:v>4/29/2011 12:23:52</c:v>
                </c:pt>
                <c:pt idx="32">
                  <c:v>4/29/2011 12:24:22</c:v>
                </c:pt>
                <c:pt idx="33">
                  <c:v>4/29/2011 12:24:52</c:v>
                </c:pt>
                <c:pt idx="34">
                  <c:v>4/29/2011 12:25:23</c:v>
                </c:pt>
                <c:pt idx="35">
                  <c:v>4/29/2011 12:25:53</c:v>
                </c:pt>
                <c:pt idx="36">
                  <c:v>4/29/2011 12:26:23</c:v>
                </c:pt>
                <c:pt idx="37">
                  <c:v>4/29/2011 12:26:53</c:v>
                </c:pt>
                <c:pt idx="38">
                  <c:v>4/29/2011 12:27:24</c:v>
                </c:pt>
                <c:pt idx="39">
                  <c:v>4/29/2011 12:27:54</c:v>
                </c:pt>
                <c:pt idx="40">
                  <c:v>4/29/2011 12:28:24</c:v>
                </c:pt>
                <c:pt idx="41">
                  <c:v>4/29/2011 12:28:55</c:v>
                </c:pt>
                <c:pt idx="42">
                  <c:v>4/29/2011 12:29:25</c:v>
                </c:pt>
                <c:pt idx="43">
                  <c:v>4/29/2011 12:29:55</c:v>
                </c:pt>
                <c:pt idx="44">
                  <c:v>4/29/2011 12:30:25</c:v>
                </c:pt>
                <c:pt idx="45">
                  <c:v>4/29/2011 12:30:56</c:v>
                </c:pt>
                <c:pt idx="46">
                  <c:v>4/29/2011 12:31:26</c:v>
                </c:pt>
                <c:pt idx="47">
                  <c:v>4/29/2011 12:31:56</c:v>
                </c:pt>
                <c:pt idx="48">
                  <c:v>4/29/2011 12:32:26</c:v>
                </c:pt>
                <c:pt idx="49">
                  <c:v>4/29/2011 12:32:57</c:v>
                </c:pt>
                <c:pt idx="50">
                  <c:v>4/29/2011 12:33:27</c:v>
                </c:pt>
                <c:pt idx="51">
                  <c:v>4/29/2011 12:33:57</c:v>
                </c:pt>
                <c:pt idx="52">
                  <c:v>4/29/2011 12:34:28</c:v>
                </c:pt>
                <c:pt idx="53">
                  <c:v>4/29/2011 12:34:58</c:v>
                </c:pt>
                <c:pt idx="54">
                  <c:v>4/29/2011 12:35:28</c:v>
                </c:pt>
                <c:pt idx="55">
                  <c:v>4/29/2011 12:35:59</c:v>
                </c:pt>
                <c:pt idx="56">
                  <c:v>4/29/2011 12:36:29</c:v>
                </c:pt>
                <c:pt idx="57">
                  <c:v>4/29/2011 12:37:00</c:v>
                </c:pt>
                <c:pt idx="58">
                  <c:v>4/29/2011 12:37:30</c:v>
                </c:pt>
                <c:pt idx="59">
                  <c:v>4/29/2011 12:38:00</c:v>
                </c:pt>
                <c:pt idx="60">
                  <c:v>4/29/2011 12:38:30</c:v>
                </c:pt>
                <c:pt idx="61">
                  <c:v>4/29/2011 12:39:02</c:v>
                </c:pt>
                <c:pt idx="62">
                  <c:v>4/29/2011 12:39:33</c:v>
                </c:pt>
                <c:pt idx="63">
                  <c:v>4/29/2011 12:40:03</c:v>
                </c:pt>
                <c:pt idx="64">
                  <c:v>4/29/2011 12:40:33</c:v>
                </c:pt>
                <c:pt idx="65">
                  <c:v>4/29/2011 12:41:03</c:v>
                </c:pt>
                <c:pt idx="66">
                  <c:v>4/29/2011 12:41:33</c:v>
                </c:pt>
                <c:pt idx="67">
                  <c:v>4/29/2011 12:42:03</c:v>
                </c:pt>
                <c:pt idx="68">
                  <c:v>4/29/2011 12:42:34</c:v>
                </c:pt>
                <c:pt idx="69">
                  <c:v>4/29/2011 12:43:04</c:v>
                </c:pt>
                <c:pt idx="70">
                  <c:v>4/29/2011 12:43:34</c:v>
                </c:pt>
                <c:pt idx="71">
                  <c:v>4/29/2011 12:44:04</c:v>
                </c:pt>
                <c:pt idx="72">
                  <c:v>4/29/2011 12:44:34</c:v>
                </c:pt>
                <c:pt idx="73">
                  <c:v>4/29/2011 12:45:04</c:v>
                </c:pt>
                <c:pt idx="74">
                  <c:v>4/29/2011 12:45:34</c:v>
                </c:pt>
                <c:pt idx="75">
                  <c:v>4/29/2011 12:46:05</c:v>
                </c:pt>
                <c:pt idx="76">
                  <c:v>4/29/2011 12:46:35</c:v>
                </c:pt>
                <c:pt idx="77">
                  <c:v>4/29/2011 12:47:05</c:v>
                </c:pt>
                <c:pt idx="78">
                  <c:v>4/29/2011 12:47:35</c:v>
                </c:pt>
                <c:pt idx="79">
                  <c:v>4/29/2011 12:48:05</c:v>
                </c:pt>
                <c:pt idx="80">
                  <c:v>4/29/2011 12:48:35</c:v>
                </c:pt>
                <c:pt idx="81">
                  <c:v>4/29/2011 12:49:05</c:v>
                </c:pt>
                <c:pt idx="82">
                  <c:v>4/29/2011 12:49:36</c:v>
                </c:pt>
                <c:pt idx="83">
                  <c:v>4/29/2011 12:50:06</c:v>
                </c:pt>
                <c:pt idx="84">
                  <c:v>4/29/2011 12:50:36</c:v>
                </c:pt>
                <c:pt idx="85">
                  <c:v>4/29/2011 12:51:06</c:v>
                </c:pt>
                <c:pt idx="86">
                  <c:v>4/29/2011 12:51:36</c:v>
                </c:pt>
                <c:pt idx="87">
                  <c:v>4/29/2011 12:52:06</c:v>
                </c:pt>
                <c:pt idx="88">
                  <c:v>4/29/2011 12:52:36</c:v>
                </c:pt>
                <c:pt idx="89">
                  <c:v>4/29/2011 12:53:07</c:v>
                </c:pt>
                <c:pt idx="90">
                  <c:v>4/29/2011 12:53:37</c:v>
                </c:pt>
                <c:pt idx="91">
                  <c:v>4/29/2011 12:54:07</c:v>
                </c:pt>
                <c:pt idx="92">
                  <c:v>4/29/2011 12:54:37</c:v>
                </c:pt>
                <c:pt idx="93">
                  <c:v>4/29/2011 12:55:07</c:v>
                </c:pt>
                <c:pt idx="94">
                  <c:v>4/29/2011 12:55:37</c:v>
                </c:pt>
                <c:pt idx="95">
                  <c:v>4/29/2011 12:56:08</c:v>
                </c:pt>
                <c:pt idx="96">
                  <c:v>4/29/2011 12:56:38</c:v>
                </c:pt>
                <c:pt idx="97">
                  <c:v>4/29/2011 12:57:08</c:v>
                </c:pt>
                <c:pt idx="98">
                  <c:v>4/29/2011 12:57:38</c:v>
                </c:pt>
                <c:pt idx="99">
                  <c:v>4/29/2011 12:58:08</c:v>
                </c:pt>
                <c:pt idx="100">
                  <c:v>4/29/2011 12:58:38</c:v>
                </c:pt>
                <c:pt idx="101">
                  <c:v>4/29/2011 12:59:08</c:v>
                </c:pt>
                <c:pt idx="102">
                  <c:v>4/29/2011 12:59:39</c:v>
                </c:pt>
                <c:pt idx="103">
                  <c:v>4/29/2011 13:00:09</c:v>
                </c:pt>
                <c:pt idx="104">
                  <c:v>4/29/2011 13:00:39</c:v>
                </c:pt>
                <c:pt idx="105">
                  <c:v>4/29/2011 13:01:09</c:v>
                </c:pt>
                <c:pt idx="106">
                  <c:v>4/29/2011 13:01:39</c:v>
                </c:pt>
                <c:pt idx="107">
                  <c:v>4/29/2011 13:02:09</c:v>
                </c:pt>
                <c:pt idx="108">
                  <c:v>4/29/2011 13:02:39</c:v>
                </c:pt>
                <c:pt idx="109">
                  <c:v>4/29/2011 13:03:09</c:v>
                </c:pt>
                <c:pt idx="110">
                  <c:v>4/29/2011 13:03:40</c:v>
                </c:pt>
                <c:pt idx="111">
                  <c:v>4/29/2011 13:04:10</c:v>
                </c:pt>
                <c:pt idx="112">
                  <c:v>4/29/2011 13:04:40</c:v>
                </c:pt>
                <c:pt idx="113">
                  <c:v>4/29/2011 13:05:10</c:v>
                </c:pt>
                <c:pt idx="114">
                  <c:v>4/29/2011 13:05:40</c:v>
                </c:pt>
                <c:pt idx="115">
                  <c:v>4/29/2011 13:06:10</c:v>
                </c:pt>
                <c:pt idx="116">
                  <c:v>4/29/2011 13:06:40</c:v>
                </c:pt>
                <c:pt idx="117">
                  <c:v>4/29/2011 13:07:11</c:v>
                </c:pt>
                <c:pt idx="118">
                  <c:v>4/29/2011 13:07:41</c:v>
                </c:pt>
                <c:pt idx="119">
                  <c:v>4/29/2011 13:08:11</c:v>
                </c:pt>
                <c:pt idx="120">
                  <c:v>4/29/2011 13:08:41</c:v>
                </c:pt>
                <c:pt idx="121">
                  <c:v>4/29/2011 13:09:11</c:v>
                </c:pt>
                <c:pt idx="122">
                  <c:v>4/29/2011 13:09:41</c:v>
                </c:pt>
                <c:pt idx="123">
                  <c:v>4/29/2011 13:10:11</c:v>
                </c:pt>
                <c:pt idx="124">
                  <c:v>4/29/2011 13:10:42</c:v>
                </c:pt>
                <c:pt idx="125">
                  <c:v>4/29/2011 13:11:12</c:v>
                </c:pt>
                <c:pt idx="126">
                  <c:v>4/29/2011 13:11:42</c:v>
                </c:pt>
                <c:pt idx="127">
                  <c:v>4/29/2011 13:12:12</c:v>
                </c:pt>
                <c:pt idx="128">
                  <c:v>4/29/2011 13:12:42</c:v>
                </c:pt>
                <c:pt idx="129">
                  <c:v>4/29/2011 13:13:12</c:v>
                </c:pt>
                <c:pt idx="130">
                  <c:v>4/29/2011 13:13:42</c:v>
                </c:pt>
                <c:pt idx="131">
                  <c:v>4/29/2011 13:14:12</c:v>
                </c:pt>
                <c:pt idx="132">
                  <c:v>4/29/2011 13:14:43</c:v>
                </c:pt>
                <c:pt idx="133">
                  <c:v>4/29/2011 13:15:13</c:v>
                </c:pt>
                <c:pt idx="134">
                  <c:v>4/29/2011 13:15:43</c:v>
                </c:pt>
                <c:pt idx="135">
                  <c:v>4/29/2011 13:16:13</c:v>
                </c:pt>
                <c:pt idx="136">
                  <c:v>4/29/2011 13:16:43</c:v>
                </c:pt>
                <c:pt idx="137">
                  <c:v>4/29/2011 13:17:13</c:v>
                </c:pt>
                <c:pt idx="138">
                  <c:v>4/29/2011 13:17:43</c:v>
                </c:pt>
                <c:pt idx="139">
                  <c:v>4/29/2011 13:18:13</c:v>
                </c:pt>
                <c:pt idx="140">
                  <c:v>4/29/2011 13:18:44</c:v>
                </c:pt>
                <c:pt idx="141">
                  <c:v>4/29/2011 13:19:14</c:v>
                </c:pt>
                <c:pt idx="142">
                  <c:v>4/29/2011 13:19:44</c:v>
                </c:pt>
                <c:pt idx="143">
                  <c:v>4/29/2011 13:20:14</c:v>
                </c:pt>
                <c:pt idx="144">
                  <c:v>4/29/2011 13:20:44</c:v>
                </c:pt>
                <c:pt idx="145">
                  <c:v>4/29/2011 13:21:14</c:v>
                </c:pt>
                <c:pt idx="146">
                  <c:v>4/29/2011 13:21:44</c:v>
                </c:pt>
                <c:pt idx="147">
                  <c:v>4/29/2011 13:22:15</c:v>
                </c:pt>
              </c:strCache>
            </c:strRef>
          </c:cat>
          <c:val>
            <c:numRef>
              <c:f>'Pivot Table'!$C$5:$C$153</c:f>
              <c:numCache>
                <c:formatCode>General</c:formatCode>
                <c:ptCount val="148"/>
                <c:pt idx="0">
                  <c:v>0</c:v>
                </c:pt>
                <c:pt idx="1">
                  <c:v>3734</c:v>
                </c:pt>
                <c:pt idx="2">
                  <c:v>4061.85974816305</c:v>
                </c:pt>
                <c:pt idx="3">
                  <c:v>3025.7434671373398</c:v>
                </c:pt>
                <c:pt idx="4">
                  <c:v>2454.0727502733898</c:v>
                </c:pt>
                <c:pt idx="5">
                  <c:v>2873.87902971428</c:v>
                </c:pt>
                <c:pt idx="6">
                  <c:v>3155.2466735953899</c:v>
                </c:pt>
                <c:pt idx="7">
                  <c:v>3243.5120036544599</c:v>
                </c:pt>
                <c:pt idx="8">
                  <c:v>3304.3195265607601</c:v>
                </c:pt>
                <c:pt idx="9">
                  <c:v>3164.7900887588198</c:v>
                </c:pt>
                <c:pt idx="10">
                  <c:v>3165.6971869707199</c:v>
                </c:pt>
                <c:pt idx="11">
                  <c:v>3103.5498727537101</c:v>
                </c:pt>
                <c:pt idx="12">
                  <c:v>3031.39177819309</c:v>
                </c:pt>
                <c:pt idx="13">
                  <c:v>3298.69562460406</c:v>
                </c:pt>
                <c:pt idx="14">
                  <c:v>3367.0131292676001</c:v>
                </c:pt>
                <c:pt idx="15">
                  <c:v>3233.0695120257601</c:v>
                </c:pt>
                <c:pt idx="16">
                  <c:v>3096.5355705140601</c:v>
                </c:pt>
                <c:pt idx="17">
                  <c:v>3199.1560696372599</c:v>
                </c:pt>
                <c:pt idx="18">
                  <c:v>3170.7876151290602</c:v>
                </c:pt>
                <c:pt idx="19">
                  <c:v>2704.6183684713401</c:v>
                </c:pt>
                <c:pt idx="20">
                  <c:v>3023.35095483136</c:v>
                </c:pt>
                <c:pt idx="21">
                  <c:v>2501.97687147744</c:v>
                </c:pt>
                <c:pt idx="22">
                  <c:v>3012.48452773389</c:v>
                </c:pt>
                <c:pt idx="23">
                  <c:v>3209.3422291039701</c:v>
                </c:pt>
                <c:pt idx="24">
                  <c:v>3307.6463424530998</c:v>
                </c:pt>
                <c:pt idx="25">
                  <c:v>3333.0941577977901</c:v>
                </c:pt>
                <c:pt idx="26">
                  <c:v>3335.1433306542699</c:v>
                </c:pt>
                <c:pt idx="27">
                  <c:v>2658.0018510187601</c:v>
                </c:pt>
                <c:pt idx="28">
                  <c:v>3142.58422287333</c:v>
                </c:pt>
                <c:pt idx="29">
                  <c:v>3566.96314958941</c:v>
                </c:pt>
                <c:pt idx="30">
                  <c:v>3437.2046990788799</c:v>
                </c:pt>
                <c:pt idx="31">
                  <c:v>3210.9210106124001</c:v>
                </c:pt>
                <c:pt idx="32">
                  <c:v>3273.5306008738298</c:v>
                </c:pt>
                <c:pt idx="33">
                  <c:v>3427.1513219277799</c:v>
                </c:pt>
                <c:pt idx="34">
                  <c:v>3586.5935579602501</c:v>
                </c:pt>
                <c:pt idx="35">
                  <c:v>3541.2801863291202</c:v>
                </c:pt>
                <c:pt idx="36">
                  <c:v>3224.59017333669</c:v>
                </c:pt>
                <c:pt idx="37">
                  <c:v>3426.3828215487001</c:v>
                </c:pt>
                <c:pt idx="38">
                  <c:v>3412.6743828375902</c:v>
                </c:pt>
                <c:pt idx="39">
                  <c:v>2893.0349567623598</c:v>
                </c:pt>
                <c:pt idx="40">
                  <c:v>2924.5782788777701</c:v>
                </c:pt>
                <c:pt idx="41">
                  <c:v>3383.5162232451098</c:v>
                </c:pt>
                <c:pt idx="42">
                  <c:v>3604.9784111900599</c:v>
                </c:pt>
                <c:pt idx="43">
                  <c:v>3724.1189640452199</c:v>
                </c:pt>
                <c:pt idx="44">
                  <c:v>3603.0557104805698</c:v>
                </c:pt>
                <c:pt idx="45">
                  <c:v>3595.9024141851401</c:v>
                </c:pt>
                <c:pt idx="46">
                  <c:v>3212.0150607824999</c:v>
                </c:pt>
                <c:pt idx="47">
                  <c:v>2514.6444195108302</c:v>
                </c:pt>
                <c:pt idx="48">
                  <c:v>2936.5739100313999</c:v>
                </c:pt>
                <c:pt idx="49">
                  <c:v>3283.12551063001</c:v>
                </c:pt>
                <c:pt idx="50">
                  <c:v>3383.5374448816501</c:v>
                </c:pt>
                <c:pt idx="51">
                  <c:v>3532.81967409873</c:v>
                </c:pt>
                <c:pt idx="52">
                  <c:v>2248.1935906274798</c:v>
                </c:pt>
                <c:pt idx="53">
                  <c:v>3008.4354742372898</c:v>
                </c:pt>
                <c:pt idx="54">
                  <c:v>1188.56307957695</c:v>
                </c:pt>
                <c:pt idx="55">
                  <c:v>1001.90883260161</c:v>
                </c:pt>
                <c:pt idx="56">
                  <c:v>952.099212237796</c:v>
                </c:pt>
                <c:pt idx="57">
                  <c:v>1024.46175263698</c:v>
                </c:pt>
                <c:pt idx="58">
                  <c:v>1126.50105916045</c:v>
                </c:pt>
                <c:pt idx="59">
                  <c:v>1117.80113621141</c:v>
                </c:pt>
                <c:pt idx="60">
                  <c:v>1439.7835171381801</c:v>
                </c:pt>
                <c:pt idx="61">
                  <c:v>1297.78386195505</c:v>
                </c:pt>
                <c:pt idx="62">
                  <c:v>1297.78386195505</c:v>
                </c:pt>
                <c:pt idx="63">
                  <c:v>1297.78386195505</c:v>
                </c:pt>
                <c:pt idx="64">
                  <c:v>1297.78386195505</c:v>
                </c:pt>
                <c:pt idx="65">
                  <c:v>1297.78386195505</c:v>
                </c:pt>
                <c:pt idx="66">
                  <c:v>1297.78386195505</c:v>
                </c:pt>
                <c:pt idx="67">
                  <c:v>1297.78386195505</c:v>
                </c:pt>
                <c:pt idx="68">
                  <c:v>1297.78386195505</c:v>
                </c:pt>
                <c:pt idx="69">
                  <c:v>1297.78386195505</c:v>
                </c:pt>
                <c:pt idx="70">
                  <c:v>1297.78386195505</c:v>
                </c:pt>
                <c:pt idx="71">
                  <c:v>1297.78386195505</c:v>
                </c:pt>
                <c:pt idx="72">
                  <c:v>1297.78386195505</c:v>
                </c:pt>
                <c:pt idx="73">
                  <c:v>1297.78386195505</c:v>
                </c:pt>
                <c:pt idx="74">
                  <c:v>1297.78386195505</c:v>
                </c:pt>
                <c:pt idx="75">
                  <c:v>1297.78386195505</c:v>
                </c:pt>
                <c:pt idx="76">
                  <c:v>1297.78386195505</c:v>
                </c:pt>
                <c:pt idx="77">
                  <c:v>1297.78386195505</c:v>
                </c:pt>
                <c:pt idx="78">
                  <c:v>1297.78386195505</c:v>
                </c:pt>
                <c:pt idx="79">
                  <c:v>1297.78386195505</c:v>
                </c:pt>
                <c:pt idx="80">
                  <c:v>1297.78386195505</c:v>
                </c:pt>
                <c:pt idx="81">
                  <c:v>1297.78386195505</c:v>
                </c:pt>
                <c:pt idx="82">
                  <c:v>1297.78386195505</c:v>
                </c:pt>
                <c:pt idx="83">
                  <c:v>1297.78386195505</c:v>
                </c:pt>
                <c:pt idx="84">
                  <c:v>1297.78386195505</c:v>
                </c:pt>
                <c:pt idx="85">
                  <c:v>1297.78386195505</c:v>
                </c:pt>
                <c:pt idx="86">
                  <c:v>1297.78386195505</c:v>
                </c:pt>
                <c:pt idx="87">
                  <c:v>1297.78386195505</c:v>
                </c:pt>
                <c:pt idx="88">
                  <c:v>1297.78386195505</c:v>
                </c:pt>
                <c:pt idx="89">
                  <c:v>1297.78386195505</c:v>
                </c:pt>
                <c:pt idx="90">
                  <c:v>1297.78386195505</c:v>
                </c:pt>
                <c:pt idx="91">
                  <c:v>1297.78386195505</c:v>
                </c:pt>
                <c:pt idx="92">
                  <c:v>1297.78386195505</c:v>
                </c:pt>
                <c:pt idx="93">
                  <c:v>1297.78386195505</c:v>
                </c:pt>
                <c:pt idx="94">
                  <c:v>1297.78386195505</c:v>
                </c:pt>
                <c:pt idx="95">
                  <c:v>1297.78386195505</c:v>
                </c:pt>
                <c:pt idx="96">
                  <c:v>1297.78386195505</c:v>
                </c:pt>
                <c:pt idx="97">
                  <c:v>1297.78386195505</c:v>
                </c:pt>
                <c:pt idx="98">
                  <c:v>1297.78386195505</c:v>
                </c:pt>
                <c:pt idx="99">
                  <c:v>1297.78386195505</c:v>
                </c:pt>
                <c:pt idx="100">
                  <c:v>1297.78386195505</c:v>
                </c:pt>
                <c:pt idx="101">
                  <c:v>1297.78386195505</c:v>
                </c:pt>
                <c:pt idx="102">
                  <c:v>1297.78386195505</c:v>
                </c:pt>
                <c:pt idx="103">
                  <c:v>1297.78386195505</c:v>
                </c:pt>
                <c:pt idx="104">
                  <c:v>1297.78386195505</c:v>
                </c:pt>
                <c:pt idx="105">
                  <c:v>1297.78386195505</c:v>
                </c:pt>
                <c:pt idx="106">
                  <c:v>1297.78386195505</c:v>
                </c:pt>
                <c:pt idx="107">
                  <c:v>1297.78386195505</c:v>
                </c:pt>
                <c:pt idx="108">
                  <c:v>1297.78386195505</c:v>
                </c:pt>
                <c:pt idx="109">
                  <c:v>1297.78386195505</c:v>
                </c:pt>
                <c:pt idx="110">
                  <c:v>1297.78386195505</c:v>
                </c:pt>
                <c:pt idx="111">
                  <c:v>1297.78386195505</c:v>
                </c:pt>
                <c:pt idx="112">
                  <c:v>1297.78386195505</c:v>
                </c:pt>
                <c:pt idx="113">
                  <c:v>1297.78386195505</c:v>
                </c:pt>
                <c:pt idx="114">
                  <c:v>1297.78386195505</c:v>
                </c:pt>
                <c:pt idx="115">
                  <c:v>1297.78386195505</c:v>
                </c:pt>
                <c:pt idx="116">
                  <c:v>1297.78386195505</c:v>
                </c:pt>
                <c:pt idx="117">
                  <c:v>1297.78386195505</c:v>
                </c:pt>
                <c:pt idx="118">
                  <c:v>1297.78386195505</c:v>
                </c:pt>
                <c:pt idx="119">
                  <c:v>1297.78386195505</c:v>
                </c:pt>
                <c:pt idx="120">
                  <c:v>1297.78386195505</c:v>
                </c:pt>
                <c:pt idx="121">
                  <c:v>1297.78386195505</c:v>
                </c:pt>
                <c:pt idx="122">
                  <c:v>1297.78386195505</c:v>
                </c:pt>
                <c:pt idx="123">
                  <c:v>1297.78386195505</c:v>
                </c:pt>
                <c:pt idx="124">
                  <c:v>1297.78386195505</c:v>
                </c:pt>
                <c:pt idx="125">
                  <c:v>1297.78386195505</c:v>
                </c:pt>
                <c:pt idx="126">
                  <c:v>1297.78386195505</c:v>
                </c:pt>
                <c:pt idx="127">
                  <c:v>1297.78386195505</c:v>
                </c:pt>
                <c:pt idx="128">
                  <c:v>1297.78386195505</c:v>
                </c:pt>
                <c:pt idx="129">
                  <c:v>1297.78386195505</c:v>
                </c:pt>
                <c:pt idx="130">
                  <c:v>1297.78386195505</c:v>
                </c:pt>
                <c:pt idx="131">
                  <c:v>1297.78386195505</c:v>
                </c:pt>
                <c:pt idx="132">
                  <c:v>1297.78386195505</c:v>
                </c:pt>
                <c:pt idx="133">
                  <c:v>1297.78386195505</c:v>
                </c:pt>
                <c:pt idx="134">
                  <c:v>1297.78386195505</c:v>
                </c:pt>
                <c:pt idx="135">
                  <c:v>1297.78386195505</c:v>
                </c:pt>
                <c:pt idx="136">
                  <c:v>1297.78386195505</c:v>
                </c:pt>
                <c:pt idx="137">
                  <c:v>1297.78386195505</c:v>
                </c:pt>
                <c:pt idx="138">
                  <c:v>1297.78386195505</c:v>
                </c:pt>
                <c:pt idx="139">
                  <c:v>1297.78386195505</c:v>
                </c:pt>
                <c:pt idx="140">
                  <c:v>1297.78386195505</c:v>
                </c:pt>
                <c:pt idx="141">
                  <c:v>1297.78386195505</c:v>
                </c:pt>
                <c:pt idx="142">
                  <c:v>1297.78386195505</c:v>
                </c:pt>
                <c:pt idx="143">
                  <c:v>1297.78386195505</c:v>
                </c:pt>
                <c:pt idx="144">
                  <c:v>1297.78386195505</c:v>
                </c:pt>
                <c:pt idx="145">
                  <c:v>1297.78386195505</c:v>
                </c:pt>
                <c:pt idx="146">
                  <c:v>1297.78386195505</c:v>
                </c:pt>
                <c:pt idx="147">
                  <c:v>1297.78386195505</c:v>
                </c:pt>
              </c:numCache>
            </c:numRef>
          </c:val>
        </c:ser>
        <c:marker val="1"/>
        <c:axId val="109344256"/>
        <c:axId val="110469504"/>
      </c:lineChart>
      <c:catAx>
        <c:axId val="109344256"/>
        <c:scaling>
          <c:orientation val="minMax"/>
        </c:scaling>
        <c:axPos val="b"/>
        <c:tickLblPos val="nextTo"/>
        <c:crossAx val="110469504"/>
        <c:crosses val="autoZero"/>
        <c:auto val="1"/>
        <c:lblAlgn val="ctr"/>
        <c:lblOffset val="100"/>
      </c:catAx>
      <c:valAx>
        <c:axId val="110469504"/>
        <c:scaling>
          <c:orientation val="minMax"/>
        </c:scaling>
        <c:axPos val="l"/>
        <c:majorGridlines/>
        <c:numFmt formatCode="General" sourceLinked="1"/>
        <c:tickLblPos val="nextTo"/>
        <c:crossAx val="1093442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SIWA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Integration Weather App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Application Context to Enable JMX</a:t>
            </a:r>
            <a:br>
              <a:rPr lang="en-US" sz="3600" dirty="0" smtClean="0"/>
            </a:br>
            <a:r>
              <a:rPr lang="en-US" sz="3600" dirty="0" smtClean="0"/>
              <a:t>(monitored side)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76400"/>
            <a:ext cx="783099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jmx:mbean-export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default-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domain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100" i="1" dirty="0" smtClean="0">
                <a:latin typeface="Courier New" pitchFamily="49" charset="0"/>
                <a:cs typeface="Courier New" pitchFamily="49" charset="0"/>
              </a:rPr>
              <a:t>"ex" server="</a:t>
            </a:r>
            <a:r>
              <a:rPr lang="fr-FR" sz="1100" i="1" dirty="0" err="1" smtClean="0">
                <a:latin typeface="Courier New" pitchFamily="49" charset="0"/>
                <a:cs typeface="Courier New" pitchFamily="49" charset="0"/>
              </a:rPr>
              <a:t>mbeanServer</a:t>
            </a:r>
            <a:r>
              <a:rPr lang="fr-FR" sz="1100" i="1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&lt;bean id=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mbeanServer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org.springframework.jmx.support.MBeanServerFactoryBean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&lt;bean id=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"registry" class="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org.springframework.remoting.rmi.RmiRegistryFactoryBean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&lt;property name=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"port" value="1090"/&gt;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&lt;/bean&gt;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&lt;bean id=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jmxAttributeSource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class=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"org.springframework.jmx.export.annotation.AnnotationJmxAttributeSource"/&gt;</a:t>
            </a: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&lt;bean id=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assembler“</a:t>
            </a:r>
          </a:p>
          <a:p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     class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="org.springframework.jmx.export.assembler.MetadataMBeanInfoAssembler"&gt;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&lt;property name=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attributeSource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jmxAttributeSource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&lt;/bean&gt;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&lt;bean id=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serverConnector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class=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org.springframework.jmx.support.ConnectorServerFactoryBean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&lt;property name=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connector:name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rmi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&lt;property name=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serviceUrl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value=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service:jmx:rmi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jndi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rmi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://localhost:1090/</a:t>
            </a:r>
            <a:r>
              <a:rPr lang="en-US" sz="1100" i="1" dirty="0" err="1" smtClean="0">
                <a:latin typeface="Courier New" pitchFamily="49" charset="0"/>
                <a:cs typeface="Courier New" pitchFamily="49" charset="0"/>
              </a:rPr>
              <a:t>myconnector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&lt;/bean&gt;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Application Context to Enable JMX</a:t>
            </a:r>
            <a:br>
              <a:rPr lang="en-US" sz="3600" dirty="0" smtClean="0"/>
            </a:br>
            <a:r>
              <a:rPr lang="en-US" sz="3600" dirty="0" smtClean="0"/>
              <a:t>(monitoring side)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76400"/>
            <a:ext cx="672652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bean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mbeanServerConnection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« 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="org.springframework.jmx.support.MBeanServerConnectionFactoryBean"&gt;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serviceUrl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« 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value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="service:jmx:rmi://localhost/jndi/rmi://localhost:1090/myconnector"/&gt;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bean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bean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channelMonitor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" class="ex.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monitors.ChannelMonitor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bean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handlerMonitor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" class="ex.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monitors.HandlerMonitor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bean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messageSourceMonitor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" class="ex.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monitors.MessageSourceMonitor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" /&gt;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JmxClient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76400"/>
            <a:ext cx="7571303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JmxClient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Logger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channelStatsLogger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Logger.getLogger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channelStatsLogger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Logger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handlerStatsLogger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Logger.getLogger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handlerStatsLogger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Logger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messageSourceStatsLogger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Logger.getLogger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messageSourceStatsLogger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Exception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startup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ClassPathXmlApplicationContext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("applicationContext.xml");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retrieve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monitors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Monitor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channelMonitor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context.getBean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channelMonitor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Monitor.class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Monitor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handlerMonitor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context.getBean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handlerMonitor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Monitor.class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Monitor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messageSourceMonitor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context.getBean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messageSourceMonitor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Monitor.class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monitor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SpringContext.listChannels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channelMonitor.retrieveStats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channelStatsLogger.trace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stats.toCsv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// SNIP –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handlers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and message sources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}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catch (Exception ex)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{ // SNIP}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TimeUnit.SECONDS.sleep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(30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 // TODO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configurable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JMX Monitor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76400"/>
            <a:ext cx="8494633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ChannelMonitor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Monitor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Resource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MBeanServerConnection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mbeanServerConnection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retrieveStats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MonitoringException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ChannelStats.generateObjectName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long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date = new Date().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getTime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maxSendDuration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(Double)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mbeanServerConnection.getAttribute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MaxSendDuration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meanErrorRate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(Double)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mbeanServerConnection.getAttribute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MeanErrorRate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meanErrorRatio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(Double)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mbeanServerConnection.getAttribute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MeanErrorRatio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(Double)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mbeanServerConnection.getAttribute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meanSendRate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(Double)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mbeanServerConnection.getAttribute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MeanSendRate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minSendDuration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(Double)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mbeanServerConnection.getAttribute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MinSendDuration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mbeanServerConnection.getAttribute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sendErrorCount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mbeanServerConnection.getAttribute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SendErrorCount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standardDeviationSendDuration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(Double)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mbeanServerConnection.getAttribute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  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StandardDeviationSendDuration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timeSinceLastSend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(Double)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mbeanServerConnection.getAttribute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  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TimeSinceLastSend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ChannelStats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(date,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maxSendDuration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meanErrorRate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meanErrorRatio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meanSendRate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minSendDuration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sendErrorCount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standardDeviationSendDuration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timeSinceLastSend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catch (Exception ex)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MonitoringException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(ex);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POJO for Holding Channel Stats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76400"/>
            <a:ext cx="7417415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ChannelStats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// .. Instance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fields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ex:type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MessageChannel,name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surfReportBypassChannel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generateObjectName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MonitoringException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ex:type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MessageChannel,name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=" +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catch (Exception ex)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MonitoringException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(ex);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ChannelStats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(long date, String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maxSendDuration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meanErrorRate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meanErrorRatio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meanSendRate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minSendDuration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sendErrorCount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standardDeviationSendDuration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timeSinceLastSend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this.date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= date;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this.name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this.maxSendDuration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maxSendDuration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this.meanErrorRate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meanErrorRate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this.meanErrorRatio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meanErrorRatio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this.meanSendDuration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this.meanSendRate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meanSendRate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this.minSendDuration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minSendDuration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this.sendCount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this.sendErrorCount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sendErrorCount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this.standardDeviationSendDuration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standardDeviationSendDuration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this.timeSinceLastSend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timeSinceLastSend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SIWA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Integration Weather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1" y="3505200"/>
            <a:ext cx="6553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Siwa</a:t>
            </a:r>
            <a:r>
              <a:rPr lang="en-US" sz="2000" dirty="0" smtClean="0"/>
              <a:t> is an asteroid discovered by Johann </a:t>
            </a:r>
            <a:r>
              <a:rPr lang="en-US" sz="2000" dirty="0" err="1" smtClean="0"/>
              <a:t>Palisa</a:t>
            </a:r>
            <a:r>
              <a:rPr lang="en-US" sz="2000" dirty="0" smtClean="0"/>
              <a:t> in 1874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Siwa</a:t>
            </a:r>
            <a:r>
              <a:rPr lang="en-US" sz="2000" dirty="0" smtClean="0"/>
              <a:t> is the Indonesian pronunciation of the Hindu god Shiva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Siwa</a:t>
            </a:r>
            <a:r>
              <a:rPr lang="en-US" sz="2000" dirty="0" smtClean="0"/>
              <a:t> is an oasis in Egypt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Siwa</a:t>
            </a:r>
            <a:r>
              <a:rPr lang="en-US" sz="2000" dirty="0" smtClean="0"/>
              <a:t> is the Slavic goddess of fertility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Or </a:t>
            </a:r>
            <a:r>
              <a:rPr lang="en-US" sz="2000" dirty="0" err="1" smtClean="0"/>
              <a:t>Siwa</a:t>
            </a:r>
            <a:r>
              <a:rPr lang="en-US" sz="2000" dirty="0" smtClean="0"/>
              <a:t> stands for SIWA Integrated Weather </a:t>
            </a:r>
            <a:r>
              <a:rPr lang="en-US" sz="2000" dirty="0" smtClean="0"/>
              <a:t>App</a:t>
            </a:r>
          </a:p>
          <a:p>
            <a:r>
              <a:rPr lang="en-US" sz="2000" dirty="0" smtClean="0"/>
              <a:t>(if you want to be recursive)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1" y="2133600"/>
            <a:ext cx="7086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Test Machine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4CPU </a:t>
            </a:r>
            <a:r>
              <a:rPr lang="en-US" sz="2000" dirty="0" smtClean="0"/>
              <a:t>3.4GHz desktop machine with 1GB of </a:t>
            </a:r>
            <a:r>
              <a:rPr lang="en-US" sz="2000" dirty="0" smtClean="0"/>
              <a:t>RAM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Running Outlook, Firefox, SIWA, SIWA Monitor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Test Data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Hourly weather data from data.gov from 2008-2011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701 files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1.01GB of data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Results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4,466,748 records processed in 30 minutes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Calculates out to 214,403,904 records a day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Spring Integration </a:t>
            </a:r>
            <a:r>
              <a:rPr lang="en-US" sz="3600" dirty="0" err="1" smtClean="0"/>
              <a:t>MBeans</a:t>
            </a:r>
            <a:r>
              <a:rPr lang="en-US" sz="3600" dirty="0" smtClean="0"/>
              <a:t> Attributes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524000"/>
          <a:ext cx="7010399" cy="4046616"/>
        </p:xfrm>
        <a:graphic>
          <a:graphicData uri="http://schemas.openxmlformats.org/drawingml/2006/table">
            <a:tbl>
              <a:tblPr/>
              <a:tblGrid>
                <a:gridCol w="1955532"/>
                <a:gridCol w="1045411"/>
                <a:gridCol w="541153"/>
                <a:gridCol w="3468303"/>
              </a:tblGrid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Mbean Attribute Name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Category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MaxSendDuration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MessageChannel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Channel Send Max Duration in Milliseconds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MeanErrorRate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MessageChannel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Channel Error Rate per Second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MeanErrorRatio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MessageChannel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Channel Error Ration per Minute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MeanSendDuration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MessageChannel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Channel Send Mean Duration in Milliseconds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MeanSendRate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MessageChannel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Channel Send Rate per Second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MinSendDuration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MessageChannel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Channel Send Min Duration in Milliseconds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SendCount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MessageChannel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MessageChannel Send Count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SendErrorCount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MessageChannel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MessageChannel Send Error Count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StandardDeviationSendDuration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MessageChannel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Channel Send Standard Deviation Duration in Milliseconds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TimeSinceLastSend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MessageChannel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Channel Time Since Last Send in Seconds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ActiveCount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MessageHandler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Handler Active Execution Count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ErrorCount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MessageHandler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Handler Error Count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HandleCount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MessageHandler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Handler Execution Count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MaxDuration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MessageHandler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Handler Max Duration in Milliseconds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MeanDuration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MessageHandler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Handler Mean Duration in Milliseconds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MinDuration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MessageHandler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Handler Min Duration in Milliseconds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Running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MessageHandler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Running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StandardDeviationDuration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MessageHandler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Handler Standard Deviation Duration in Milliseconds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MessageCount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MessageSource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 Source Message Count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26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Running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MessageSource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Running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Channel Stats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76400"/>
            <a:ext cx="76200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Date,Name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,Max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Duration,Mean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Rate,Mean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Ratio,Mean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Duration,Mean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Rate,Min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Duration,Send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Count,Send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Count,Standard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Deviation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Duration,Time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Since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Last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Send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12:08:43,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golfReportBypassChannel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,0.0,0.0,0.0,0.0,0.0,0.0,0,0,0.0,76.393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12:08:43,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golfReportEnricherChannel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,16.0,0.0,0.0,1.2933287915847155E-7,163.49935352056045,0.0,12071,0,7.252550727413388E-4,0.015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12:08:43,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golfReportRouterChannel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,31.0,0.0,0.0,0.8904047092373861,164.61665225285816,0.0,12159,0,1.889503501977457,0.0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12:08:43,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locationRedactorBypassChannel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,31.0,0.0,0.0,0.041939210031970556,164.93150113731647,0.0,12185,0,3.407424136614382,0.0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12:08:43,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locationRedactorChannel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,0.0,0.0,0.0,0.0,0.0,0.0,0,0,0.0,76.596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12:08:43,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locationRedactorRouterChannel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,63.0,0.0,0.0,0.0894194841346871,165.28980229907086,0.0,12214,0,0.7595039755859714,0.0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Handler Stats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76400"/>
            <a:ext cx="76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Date,Name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,Active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Count,Error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Count,Handle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Count,Max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Duration,Mean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Duration,Min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Duration,Running,Standard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Deviation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Duration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12:08:43,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fileToRecordSplitter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,1,0,2,3734.0,3734.0,3734.0,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,0.0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12:08:43,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golfReportEnricher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,0,0,12561,16.0,1.16159677982352E-14,0.0,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,3.491987737074026E-7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12:08:43,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toFahrenheitTransformer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,1,0,12654,110.0,2.4173590460410805,0.0,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,5.486489588211774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12:09:14,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errorLogger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,0,0,0,0.0,0.0,0.0,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,0.0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12:09:14,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fileToRecordSplitter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,1,0,9,4859.0,4061.859748163052,3125.0,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,498.4941450830516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12:09:14,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golfReportBypassChannel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,0,0,0,0.0,0.0,0.0,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,0.0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12:09:14,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golfReportEnricher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,0,0,78085,31.0,1.4400000000000008,0.0,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,4.943343273505724…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Message Source Stats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76400"/>
            <a:ext cx="76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Date,Name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,Message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Count,Running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12:08:13,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fileChannel.adapter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,0,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12:08:43,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fileChannel.adapter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,2,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12:09:14,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fileChannel.adapter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,9,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12:09:44,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fileChannel.adapter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,20,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12:10:14,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fileChannel.adapter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,33,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12:10:45,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fileChannel.adapter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,43,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12:11:15,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fileChannel.adapter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,53,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12:11:45,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fileChannel.adapter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,62,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12:12:16,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fileChannel.adapter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,71,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12:12:46,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fileChannel.adapter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,81,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12:13:16,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fileChannel.adapter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,90,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12:13:46,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fileChannel.adapter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,100,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12:14:17,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fileChannel.adapter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,109,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04/29/2011 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12:14:47,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fileChannel.adapter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,118,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Send Count for </a:t>
            </a:r>
            <a:r>
              <a:rPr lang="en-US" sz="3600" dirty="0" err="1" smtClean="0"/>
              <a:t>toFahrenheitRouterChannel</a:t>
            </a:r>
            <a:endParaRPr lang="en-US" sz="3600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524000" y="1600200"/>
          <a:ext cx="6998301" cy="4817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fileToRecordSplitter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447800" y="1447800"/>
          <a:ext cx="6858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</TotalTime>
  <Words>747</Words>
  <Application>Microsoft Office PowerPoint</Application>
  <PresentationFormat>On-screen Show (4:3)</PresentationFormat>
  <Paragraphs>268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SIWA Statistics</vt:lpstr>
      <vt:lpstr>SIWA Statistics</vt:lpstr>
      <vt:lpstr>Test Environment</vt:lpstr>
      <vt:lpstr>Spring Integration MBeans Attributes</vt:lpstr>
      <vt:lpstr>Channel Stats</vt:lpstr>
      <vt:lpstr>Handler Stats</vt:lpstr>
      <vt:lpstr>Message Source Stats</vt:lpstr>
      <vt:lpstr>Send Count for toFahrenheitRouterChannel</vt:lpstr>
      <vt:lpstr>fileToRecordSplitter</vt:lpstr>
      <vt:lpstr>Application Context to Enable JMX (monitored side)</vt:lpstr>
      <vt:lpstr>Application Context to Enable JMX (monitoring side)</vt:lpstr>
      <vt:lpstr>JmxClient</vt:lpstr>
      <vt:lpstr>JMX Monitor</vt:lpstr>
      <vt:lpstr>POJO for Holding Channel Stats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SIWA Statistics</dc:title>
  <dc:creator/>
  <cp:lastModifiedBy>Joshua Smith</cp:lastModifiedBy>
  <cp:revision>13</cp:revision>
  <dcterms:created xsi:type="dcterms:W3CDTF">2006-08-16T00:00:00Z</dcterms:created>
  <dcterms:modified xsi:type="dcterms:W3CDTF">2011-05-02T13:26:46Z</dcterms:modified>
</cp:coreProperties>
</file>