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cebook.com/Intera%C3%A7%C3%A3o-Humano-Computador-43889358314029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44925"/>
            <a:ext cx="8520600" cy="255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0124D"/>
                </a:solidFill>
              </a:rPr>
              <a:t>INTERAÇÃO HUMANO COMPUTADOR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0124D"/>
                </a:solidFill>
              </a:rPr>
              <a:t>TP4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63275" y="2834125"/>
            <a:ext cx="8840700" cy="22161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André Felipe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Isabella Martins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Iuri Lourenço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Marcos Rodrigues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Mariana Burgarelli Alves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20124D"/>
                </a:solidFill>
              </a:rPr>
              <a:t>GOLFOS DE EXECUÇÃO E AVALIAÇÃO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>
                <a:solidFill>
                  <a:srgbClr val="444444"/>
                </a:solidFill>
                <a:highlight>
                  <a:srgbClr val="FFFFFF"/>
                </a:highlight>
              </a:rPr>
              <a:t>1) Travessia dos golfos de execução e avaliação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Os golfos representam os obstáculos que precisam ser atravessados/superados para que a interação com um artefato ou software seja bem sucedida.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variáveis psicológicas (objetivos do emissor)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variáveis físicas (estados do sistema)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26575" y="1015475"/>
            <a:ext cx="8520600" cy="10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0124D"/>
                </a:solidFill>
              </a:rPr>
              <a:t>GOLFOS DE EXECUÇÃO E AVALIAÇÃO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28300" y="1015475"/>
            <a:ext cx="8910600" cy="41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1) Apresentar a travessia dos golfos de execução e avaliação (Engenharia Cognitiva) para a seguinte tarefa "Curtir e compartilhar a página Interação Humano-Computador no </a:t>
            </a:r>
            <a:r>
              <a:rPr b="1" lang="en" sz="1400" u="sng">
                <a:solidFill>
                  <a:srgbClr val="0033CC"/>
                </a:solidFill>
                <a:highlight>
                  <a:srgbClr val="FFFFFF"/>
                </a:highlight>
                <a:hlinkClick r:id="rId3"/>
              </a:rPr>
              <a:t>Facebook</a:t>
            </a: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". Identifique possíveis problemas nas etapas da travessia.</a:t>
            </a:r>
          </a:p>
          <a:p>
            <a:pPr lvl="0" algn="just">
              <a:spcBef>
                <a:spcPts val="0"/>
              </a:spcBef>
              <a:buNone/>
            </a:pPr>
            <a:r>
              <a:rPr b="1" lang="en" sz="11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Objetivo: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444444"/>
                </a:solidFill>
              </a:rPr>
              <a:t>Curtir e compartilhar a página Interação Humano-Computador no Facebook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Intenção: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 Entrar na página Interação Humano-Computador no Facebook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Especificação da ação: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Clicar no botão “curtir” e depois “compartilhar”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Execução: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Na página de compartilhar, seleciono onde quero compartilhar a página, preencho os campos com meus dados e aperto em “Publicar”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Percepção: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 Apareceu uma mensagem “Você compartilhou isto no local escolhido.”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Interpretação: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 Vou ao local onde compartilhei a página para conferir a publicação.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</a:rPr>
              <a:t>Avaliação: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 Compartilhei a página </a:t>
            </a:r>
            <a:r>
              <a:rPr lang="en" sz="1400">
                <a:solidFill>
                  <a:srgbClr val="444444"/>
                </a:solidFill>
              </a:rPr>
              <a:t>Interação Humano-Computador no Facebook</a:t>
            </a:r>
          </a:p>
        </p:txBody>
      </p:sp>
      <p:sp>
        <p:nvSpPr>
          <p:cNvPr id="69" name="Shape 69"/>
          <p:cNvSpPr/>
          <p:nvPr/>
        </p:nvSpPr>
        <p:spPr>
          <a:xfrm>
            <a:off x="326575" y="1015475"/>
            <a:ext cx="8520600" cy="10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0124D"/>
                </a:solidFill>
              </a:rPr>
              <a:t>GOLFOS DE EXECUÇÃO E AVALIAÇÃO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</a:rPr>
              <a:t>Problemas encontrados: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</a:p>
        </p:txBody>
      </p:sp>
      <p:sp>
        <p:nvSpPr>
          <p:cNvPr id="76" name="Shape 76"/>
          <p:cNvSpPr/>
          <p:nvPr/>
        </p:nvSpPr>
        <p:spPr>
          <a:xfrm>
            <a:off x="326575" y="1015475"/>
            <a:ext cx="8520600" cy="10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9750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0124D"/>
                </a:solidFill>
              </a:rPr>
              <a:t>GOLFOS DE EXECUÇÃO E AVALIAÇÃO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26575" y="1015475"/>
            <a:ext cx="8520600" cy="10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92"/>
            <a:ext cx="9143999" cy="508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26575" y="130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20124D"/>
                </a:solidFill>
              </a:rPr>
              <a:t>GOLFOS DE EXECUÇÃO E AVALIAÇÃO</a:t>
            </a:r>
          </a:p>
        </p:txBody>
      </p:sp>
      <p:sp>
        <p:nvSpPr>
          <p:cNvPr id="91" name="Shape 91"/>
          <p:cNvSpPr/>
          <p:nvPr/>
        </p:nvSpPr>
        <p:spPr>
          <a:xfrm>
            <a:off x="326575" y="702800"/>
            <a:ext cx="8520600" cy="10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4" y="807800"/>
            <a:ext cx="8602249" cy="43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