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9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57"/>
    <a:srgbClr val="DAA600"/>
    <a:srgbClr val="740000"/>
    <a:srgbClr val="9E0000"/>
    <a:srgbClr val="EE5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4C23-09BD-4B38-BCC9-06B9C9755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72DA5-3FEC-2A15-DA43-5CED2EFBB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3993-56E5-EAC2-0D81-C27D89F8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2087E-DB6A-B290-EA74-DC8641DF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A68F-6855-DE43-2BD5-0997C034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4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D404-A076-2DA4-5C81-59CFC303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2CD3C-100B-0C56-7A80-3B296FA2B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1B315-9A0D-1DC0-6758-69258D7B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D53D2-AF36-3B2B-6EA6-EA388880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AC0C6-653B-4BBB-F22B-A5B80301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5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DAF84-424B-BB15-1C14-FA74C6204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A9B9E-9DB8-5EA3-124F-729C55FBB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1C75-5012-3C2D-88EE-73EC5630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EDDE2-AAC9-CB30-49DA-44C7213E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6BE2-00EE-7FB2-7CB5-59BE6A37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2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312D-17D0-887E-33F4-CB931C0E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EED2-4367-2ED4-E48D-9B1EA105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FF2A-2B08-4FA2-E93A-42CD6285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D56E-E60C-5445-DF6D-6A8CA20F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E81C-F26B-9F0E-844D-E651A6F6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3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8FC7-3296-FFA6-05B2-7CDA454D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6EAF6-E64A-9616-FAA8-B0FBB347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9E090-1C07-8D2B-ECEF-D76F9E86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1F52-86A9-27C1-6254-FCC5B8C0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DE803-0E5A-1B2A-6305-D032C5F8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6704-C94B-71D0-C6B6-25EC7105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432B-A34C-7E22-8719-0C0384BCB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E2C27-F258-6FE8-9870-8738FFB3E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F974E-C774-21AC-A36A-167EACDC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EB157-35B3-8DAB-E9C6-7C51C4BC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D4232-B0E6-B261-884D-2C63845D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6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C201-662C-3857-00F1-E0019BF1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5AB88-2E3F-556F-E81B-C9657D557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7D708-C5BF-6CA0-AE3E-D106BE9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F4770-2E40-FAD4-8E94-512495BD9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90345-355C-D4D5-EE2A-D8FFDB12F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32497-FD30-CF53-CEA2-6519E1F5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E2C63-083E-97E3-7F20-CC4E3038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58B06-3AB3-148F-A226-B2828233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5DA8-8E7A-4D78-BCC8-CCCC0B2C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C038D-F4ED-14BA-1B35-D666EE20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89479-AF4B-96E5-1404-11633F03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B6D7F-2A06-8CFB-24B8-ACDEA63F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2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48DAC-4C92-59E3-66C4-E5F00A1A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F68A1-2F8D-E893-710B-2B0112BD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10BF5-85DE-21C5-CC38-6B7E5864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1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1B75-66A6-1BE3-B109-7CAA98B1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F83E-C35A-6280-3A8A-60176AB4A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51F34-E9A6-C327-4EF9-AD8BBA2D6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DBC8B-1AE1-8710-FE56-DE431226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494B2-ACB8-E672-B3ED-9D85DC04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931FA-BF2F-EA4F-4E7A-BCA9A863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3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04CA-129D-3D65-20FC-AFB3D10D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F8790-AD14-AE71-A44C-C91242030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804B-7953-2089-6DBE-5E3093C7F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1FEA4-A1AA-C0CD-516F-43D4EA72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2558-0C60-45A7-8F87-D8EEEAE978F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06835-00AF-C3F9-8322-778BD933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7AAB1-B5DA-2769-61EE-A19660DC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2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65944-2091-F924-EEB1-426ED499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909B4-4712-9A3E-4C44-984F74B7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C262A-D7E5-A376-325D-DE5069B96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2558-0C60-45A7-8F87-D8EEEAE978F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A187E-5EBC-23EE-11DD-F8A218FBD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DA99-00D6-069D-D95C-21E413096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DC458-1168-415E-91FC-3949DA205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7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CAF74E-21B2-36DA-FFE6-41D39B3C942E}"/>
              </a:ext>
            </a:extLst>
          </p:cNvPr>
          <p:cNvSpPr/>
          <p:nvPr/>
        </p:nvSpPr>
        <p:spPr>
          <a:xfrm>
            <a:off x="-854142" y="-446274"/>
            <a:ext cx="13900284" cy="7750548"/>
          </a:xfrm>
          <a:prstGeom prst="roundRect">
            <a:avLst>
              <a:gd name="adj" fmla="val 8468"/>
            </a:avLst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56AC8-F708-C1A0-7258-709E0E938D51}"/>
              </a:ext>
            </a:extLst>
          </p:cNvPr>
          <p:cNvSpPr txBox="1"/>
          <p:nvPr/>
        </p:nvSpPr>
        <p:spPr>
          <a:xfrm>
            <a:off x="848712" y="1886486"/>
            <a:ext cx="1049457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Colours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2306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57388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Orange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કેસરી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4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57388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Brown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ભુરો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39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57388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Blue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વાદળી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7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57388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Yellow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પીળો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8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57388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Gold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સોનું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25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57388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Sliver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ચાંદી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515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5D5F2D-1F73-4320-85C5-89FC7807104F}"/>
              </a:ext>
            </a:extLst>
          </p:cNvPr>
          <p:cNvSpPr/>
          <p:nvPr/>
        </p:nvSpPr>
        <p:spPr>
          <a:xfrm>
            <a:off x="-854142" y="-446274"/>
            <a:ext cx="13900284" cy="7750548"/>
          </a:xfrm>
          <a:prstGeom prst="roundRect">
            <a:avLst>
              <a:gd name="adj" fmla="val 8468"/>
            </a:avLst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56AC8-F708-C1A0-7258-709E0E938D51}"/>
              </a:ext>
            </a:extLst>
          </p:cNvPr>
          <p:cNvSpPr txBox="1"/>
          <p:nvPr/>
        </p:nvSpPr>
        <p:spPr>
          <a:xfrm>
            <a:off x="3458094" y="2311730"/>
            <a:ext cx="527581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23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  <a:ea typeface="Yu Gothic UI Semibold" panose="020B0700000000000000" pitchFamily="34" charset="-128"/>
              </a:rPr>
              <a:t>રંગો</a:t>
            </a:r>
            <a:endParaRPr lang="en-US" sz="239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pperplate Gothic Bold" panose="020E0705020206020404" pitchFamily="34" charset="0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5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latin typeface="Copperplate Gothic Bold" panose="020E0705020206020404" pitchFamily="34" charset="0"/>
              </a:rPr>
              <a:t>White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latin typeface="Copperplate Gothic Bold" panose="020E0705020206020404" pitchFamily="34" charset="0"/>
              </a:rPr>
              <a:t>સફેદ</a:t>
            </a:r>
            <a:endParaRPr lang="en-US" sz="96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06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Black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કાળો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89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Grey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>
                <a:solidFill>
                  <a:schemeClr val="bg1"/>
                </a:solidFill>
                <a:latin typeface="Copperplate Gothic Bold" panose="020E0705020206020404" pitchFamily="34" charset="0"/>
              </a:rPr>
              <a:t>ભુખરો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32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લાલ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33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rgbClr val="EE54E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ગુલાબી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80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Violet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જાંબલી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11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3DF8C-657B-3261-BA71-DE02343831D3}"/>
              </a:ext>
            </a:extLst>
          </p:cNvPr>
          <p:cNvSpPr/>
          <p:nvPr/>
        </p:nvSpPr>
        <p:spPr>
          <a:xfrm>
            <a:off x="-376238" y="-261938"/>
            <a:ext cx="12944475" cy="7381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A8825-72E3-9978-9E73-B271EFAB882C}"/>
              </a:ext>
            </a:extLst>
          </p:cNvPr>
          <p:cNvSpPr txBox="1"/>
          <p:nvPr/>
        </p:nvSpPr>
        <p:spPr>
          <a:xfrm>
            <a:off x="6453188" y="1632119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Green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EA2D-9911-E7DF-51DD-9B46CA5DBC7C}"/>
              </a:ext>
            </a:extLst>
          </p:cNvPr>
          <p:cNvSpPr txBox="1"/>
          <p:nvPr/>
        </p:nvSpPr>
        <p:spPr>
          <a:xfrm>
            <a:off x="6517097" y="3318353"/>
            <a:ext cx="47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gu-IN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લીલો</a:t>
            </a:r>
            <a:endParaRPr lang="en-US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17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28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Saumya Soni</dc:creator>
  <cp:lastModifiedBy>Saumya Soni</cp:lastModifiedBy>
  <cp:revision>8</cp:revision>
  <dcterms:created xsi:type="dcterms:W3CDTF">2023-12-12T13:36:58Z</dcterms:created>
  <dcterms:modified xsi:type="dcterms:W3CDTF">2024-01-28T17:17:17Z</dcterms:modified>
</cp:coreProperties>
</file>