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60" d="100"/>
          <a:sy n="60" d="100"/>
        </p:scale>
        <p:origin x="90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1FDA50E-80C6-4B0C-A240-6C36AB6E165E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79ACFED-BFB1-40FD-9D47-AD75D68A70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2864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A50E-80C6-4B0C-A240-6C36AB6E165E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ACFED-BFB1-40FD-9D47-AD75D68A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5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A50E-80C6-4B0C-A240-6C36AB6E165E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ACFED-BFB1-40FD-9D47-AD75D68A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5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A50E-80C6-4B0C-A240-6C36AB6E165E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ACFED-BFB1-40FD-9D47-AD75D68A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5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A50E-80C6-4B0C-A240-6C36AB6E165E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ACFED-BFB1-40FD-9D47-AD75D68A70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589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A50E-80C6-4B0C-A240-6C36AB6E165E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ACFED-BFB1-40FD-9D47-AD75D68A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9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A50E-80C6-4B0C-A240-6C36AB6E165E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ACFED-BFB1-40FD-9D47-AD75D68A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A50E-80C6-4B0C-A240-6C36AB6E165E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ACFED-BFB1-40FD-9D47-AD75D68A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9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A50E-80C6-4B0C-A240-6C36AB6E165E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ACFED-BFB1-40FD-9D47-AD75D68A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0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A50E-80C6-4B0C-A240-6C36AB6E165E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ACFED-BFB1-40FD-9D47-AD75D68A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1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A50E-80C6-4B0C-A240-6C36AB6E165E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ACFED-BFB1-40FD-9D47-AD75D68A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0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1FDA50E-80C6-4B0C-A240-6C36AB6E165E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79ACFED-BFB1-40FD-9D47-AD75D68A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4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7229" y="-389597"/>
            <a:ext cx="9692640" cy="975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Functional JavaScript</a:t>
            </a:r>
            <a:endParaRPr lang="en-US" sz="36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87052" y="1432577"/>
            <a:ext cx="9692640" cy="975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Twitter: @djidja8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020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7229" y="-389597"/>
            <a:ext cx="9692640" cy="975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JavaScript Overview</a:t>
            </a:r>
            <a:endParaRPr lang="en-US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13339" y="2091192"/>
            <a:ext cx="2640893" cy="266368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Type System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Primitive Values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Objects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Inheritance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Functions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Closures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692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7229" y="-389597"/>
            <a:ext cx="9692640" cy="975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JavaScript Overview</a:t>
            </a:r>
            <a:endParaRPr lang="en-US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544728" y="-44330"/>
            <a:ext cx="2219475" cy="6304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Type System</a:t>
            </a:r>
          </a:p>
        </p:txBody>
      </p:sp>
    </p:spTree>
    <p:extLst>
      <p:ext uri="{BB962C8B-B14F-4D97-AF65-F5344CB8AC3E}">
        <p14:creationId xmlns:p14="http://schemas.microsoft.com/office/powerpoint/2010/main" val="77679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7229" y="-389597"/>
            <a:ext cx="9692640" cy="975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JavaScript Overview</a:t>
            </a:r>
            <a:endParaRPr lang="en-US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536778" y="-532182"/>
            <a:ext cx="3038458" cy="11336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Primitive</a:t>
            </a:r>
            <a:r>
              <a:rPr lang="en-US" sz="1800" dirty="0" smtClean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34158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7229" y="-389597"/>
            <a:ext cx="9692640" cy="975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JavaScript Overview</a:t>
            </a:r>
            <a:endParaRPr lang="en-US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544728" y="-44331"/>
            <a:ext cx="3125922" cy="6304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73322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7229" y="-389597"/>
            <a:ext cx="9692640" cy="975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JavaScript Overview</a:t>
            </a:r>
            <a:endParaRPr lang="en-US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544728" y="-44330"/>
            <a:ext cx="2219475" cy="6304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234091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7229" y="-389597"/>
            <a:ext cx="9692640" cy="975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JavaScript Overview</a:t>
            </a:r>
            <a:endParaRPr lang="en-US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544728" y="-44330"/>
            <a:ext cx="2219475" cy="6304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11703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7229" y="-389597"/>
            <a:ext cx="9692640" cy="975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JavaScript Overview</a:t>
            </a:r>
            <a:endParaRPr lang="en-US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544728" y="-44330"/>
            <a:ext cx="2219475" cy="6304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Closures</a:t>
            </a:r>
          </a:p>
        </p:txBody>
      </p:sp>
    </p:spTree>
    <p:extLst>
      <p:ext uri="{BB962C8B-B14F-4D97-AF65-F5344CB8AC3E}">
        <p14:creationId xmlns:p14="http://schemas.microsoft.com/office/powerpoint/2010/main" val="253760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07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TC103457515[[fn=View]]</Template>
  <TotalTime>49</TotalTime>
  <Words>36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Schoolbook</vt:lpstr>
      <vt:lpstr>Wingdings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Srdjan Strbanovic</dc:creator>
  <cp:lastModifiedBy>Srdjan Strbanovic</cp:lastModifiedBy>
  <cp:revision>6</cp:revision>
  <dcterms:created xsi:type="dcterms:W3CDTF">2014-07-27T15:25:47Z</dcterms:created>
  <dcterms:modified xsi:type="dcterms:W3CDTF">2014-07-27T16:14:54Z</dcterms:modified>
</cp:coreProperties>
</file>