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f287c8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f287c8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6e7f2ea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6e7f2ea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452d353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452d353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52d3538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452d3538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da54902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da54902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452d353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452d353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f287c86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f287c86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f287c86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f287c86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f287c86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f287c86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f287c86b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f287c86b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e7f2ea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e7f2ea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e7f2ea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6e7f2ea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allery-app.vivifyideas.com/api/auth/logi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uru99.com/test-scenari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Vivify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4"/>
          <p:cNvPicPr preferRelativeResize="0"/>
          <p:nvPr/>
        </p:nvPicPr>
        <p:blipFill rotWithShape="1">
          <a:blip r:embed="rId3">
            <a:alphaModFix/>
          </a:blip>
          <a:srcRect b="0" l="0" r="0" t="73519"/>
          <a:stretch/>
        </p:blipFill>
        <p:spPr>
          <a:xfrm>
            <a:off x="48500" y="721250"/>
            <a:ext cx="13352924" cy="144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test cases</a:t>
            </a:r>
            <a:endParaRPr/>
          </a:p>
        </p:txBody>
      </p:sp>
      <p:sp>
        <p:nvSpPr>
          <p:cNvPr id="156" name="Google Shape;15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https://gallery-app.vivifyideas.com/api/auth/login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7" name="Google Shape;157;p3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Vezba</a:t>
            </a:r>
            <a:endParaRPr/>
          </a:p>
        </p:txBody>
      </p:sp>
      <p:sp>
        <p:nvSpPr>
          <p:cNvPr id="163" name="Google Shape;16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Napisite test casove za register i login u formularu za test casove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Ponavljanje</a:t>
            </a:r>
            <a:endParaRPr/>
          </a:p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416675" y="1234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Boundary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Equivalence class partitioning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transitioning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guessing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 of testing</a:t>
            </a:r>
            <a:endParaRPr/>
          </a:p>
        </p:txBody>
      </p:sp>
      <p:sp>
        <p:nvSpPr>
          <p:cNvPr id="117" name="Google Shape;117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Vivify Academy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overview</a:t>
            </a:r>
            <a:endParaRPr/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Fundamentals of testing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 Cases</a:t>
            </a:r>
            <a:endParaRPr sz="24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Test Case?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623400" y="1176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 Test Case is defined as a set of actions executed to verify a particular feature or functionality of the software application. A test case is an indispensable component of the Software Testing LifeCycle that helps validate the AUT (Application Under Test).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 Scenario Vs Test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22222"/>
                </a:solidFill>
                <a:highlight>
                  <a:schemeClr val="lt1"/>
                </a:highlight>
              </a:rPr>
              <a:t>Test Scenario Vs Test Case</a:t>
            </a:r>
            <a:endParaRPr b="1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Test scenarios are rather vague and cover a wide range of possibilities. Testing is all about being very specific.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For a </a:t>
            </a:r>
            <a:r>
              <a:rPr lang="en">
                <a:solidFill>
                  <a:srgbClr val="04B8E6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Test Scenario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: Check Login Functionality there many possible test cases are: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Test Case 1: Check results on entering valid User Id &amp; Password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Test Case 2: Check results on entering Invalid User ID &amp; Password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Test Case 3: Check response when a User ID is Empty &amp; Login Button is pressed, and many more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2"/>
          <p:cNvPicPr preferRelativeResize="0"/>
          <p:nvPr/>
        </p:nvPicPr>
        <p:blipFill rotWithShape="1">
          <a:blip r:embed="rId3">
            <a:alphaModFix/>
          </a:blip>
          <a:srcRect b="72648" l="0" r="0" t="0"/>
          <a:stretch/>
        </p:blipFill>
        <p:spPr>
          <a:xfrm>
            <a:off x="48500" y="584850"/>
            <a:ext cx="10939924" cy="122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 b="25386" l="0" r="0" t="26037"/>
          <a:stretch/>
        </p:blipFill>
        <p:spPr>
          <a:xfrm>
            <a:off x="227925" y="773550"/>
            <a:ext cx="11529498" cy="229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