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37"/>
  </p:notesMasterIdLst>
  <p:sldIdLst>
    <p:sldId id="256" r:id="rId2"/>
    <p:sldId id="258" r:id="rId3"/>
    <p:sldId id="261" r:id="rId4"/>
    <p:sldId id="260" r:id="rId5"/>
    <p:sldId id="311" r:id="rId6"/>
    <p:sldId id="312" r:id="rId7"/>
    <p:sldId id="262" r:id="rId8"/>
    <p:sldId id="313" r:id="rId9"/>
    <p:sldId id="314" r:id="rId10"/>
    <p:sldId id="317" r:id="rId11"/>
    <p:sldId id="315" r:id="rId12"/>
    <p:sldId id="316" r:id="rId13"/>
    <p:sldId id="318" r:id="rId14"/>
    <p:sldId id="323" r:id="rId15"/>
    <p:sldId id="320" r:id="rId16"/>
    <p:sldId id="321" r:id="rId17"/>
    <p:sldId id="322" r:id="rId18"/>
    <p:sldId id="319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3" r:id="rId27"/>
    <p:sldId id="331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266" r:id="rId36"/>
  </p:sldIdLst>
  <p:sldSz cx="9144000" cy="5143500" type="screen16x9"/>
  <p:notesSz cx="6858000" cy="9144000"/>
  <p:embeddedFontLst>
    <p:embeddedFont>
      <p:font typeface="Playfair Display" charset="0"/>
      <p:regular r:id="rId38"/>
      <p:bold r:id="rId39"/>
      <p:italic r:id="rId40"/>
      <p:boldItalic r:id="rId41"/>
    </p:embeddedFont>
    <p:embeddedFont>
      <p:font typeface="Lato" charset="0"/>
      <p:regular r:id="rId42"/>
      <p:bold r:id="rId43"/>
      <p:italic r:id="rId44"/>
      <p:boldItalic r:id="rId45"/>
    </p:embeddedFont>
    <p:embeddedFont>
      <p:font typeface="Bebas Neue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373"/>
    <a:srgbClr val="E2B81E"/>
    <a:srgbClr val="232A41"/>
    <a:srgbClr val="262E46"/>
  </p:clrMru>
</p:presentationPr>
</file>

<file path=ppt/tableStyles.xml><?xml version="1.0" encoding="utf-8"?>
<a:tblStyleLst xmlns:a="http://schemas.openxmlformats.org/drawingml/2006/main" def="{505CDB00-7154-49B5-ABC3-C503A24D6569}">
  <a:tblStyle styleId="{505CDB00-7154-49B5-ABC3-C503A24D65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30" y="-81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2169ed729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2169ed729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169ed7291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169ed7291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169ed7291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169ed7291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2169ed7291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2169ed7291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169ed7291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169ed7291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169ed7291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169ed7291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2169bc5fc8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2169bc5fc8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216abb531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216abb531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216abb531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216abb531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169ed7291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169ed7291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5990" y="1603029"/>
            <a:ext cx="43590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500"/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5990" y="3046304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87475" y="4518480"/>
            <a:ext cx="882881" cy="692772"/>
          </a:xfrm>
          <a:custGeom>
            <a:avLst/>
            <a:gdLst/>
            <a:ahLst/>
            <a:cxnLst/>
            <a:rect l="l" t="t" r="r" b="b"/>
            <a:pathLst>
              <a:path w="27547" h="65650" extrusionOk="0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988650" y="-27501"/>
            <a:ext cx="2467562" cy="464599"/>
          </a:xfrm>
          <a:custGeom>
            <a:avLst/>
            <a:gdLst/>
            <a:ahLst/>
            <a:cxnLst/>
            <a:rect l="l" t="t" r="r" b="b"/>
            <a:pathLst>
              <a:path w="76991" h="38903" extrusionOk="0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7698" y="444425"/>
            <a:ext cx="639433" cy="2684284"/>
          </a:xfrm>
          <a:custGeom>
            <a:avLst/>
            <a:gdLst/>
            <a:ahLst/>
            <a:cxnLst/>
            <a:rect l="l" t="t" r="r" b="b"/>
            <a:pathLst>
              <a:path w="34837" h="83753" extrusionOk="0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612602" y="153184"/>
            <a:ext cx="405112" cy="1995273"/>
            <a:chOff x="8522291" y="153184"/>
            <a:chExt cx="405112" cy="1995273"/>
          </a:xfrm>
        </p:grpSpPr>
        <p:sp>
          <p:nvSpPr>
            <p:cNvPr id="15" name="Google Shape;15;p2"/>
            <p:cNvSpPr/>
            <p:nvPr/>
          </p:nvSpPr>
          <p:spPr>
            <a:xfrm>
              <a:off x="8522291" y="153184"/>
              <a:ext cx="98810" cy="98778"/>
            </a:xfrm>
            <a:custGeom>
              <a:avLst/>
              <a:gdLst/>
              <a:ahLst/>
              <a:cxnLst/>
              <a:rect l="l" t="t" r="r" b="b"/>
              <a:pathLst>
                <a:path w="3083" h="3082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22291" y="532207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22291" y="911679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522291" y="1290702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22291" y="1670174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22291" y="2049198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828177" y="153184"/>
              <a:ext cx="99227" cy="98778"/>
            </a:xfrm>
            <a:custGeom>
              <a:avLst/>
              <a:gdLst/>
              <a:ahLst/>
              <a:cxnLst/>
              <a:rect l="l" t="t" r="r" b="b"/>
              <a:pathLst>
                <a:path w="3096" h="3082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28177" y="532207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28177" y="911679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28177" y="1290702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828177" y="1670174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828177" y="2049198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2023577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44105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265082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85610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06586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27082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023577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644105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265082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85610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06586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27082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522303" y="17"/>
            <a:ext cx="1672497" cy="3121382"/>
          </a:xfrm>
          <a:custGeom>
            <a:avLst/>
            <a:gdLst/>
            <a:ahLst/>
            <a:cxnLst/>
            <a:rect l="l" t="t" r="r" b="b"/>
            <a:pathLst>
              <a:path w="52184" h="97391" fill="none" extrusionOk="0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" y="-248283"/>
            <a:ext cx="2321253" cy="692697"/>
          </a:xfrm>
          <a:custGeom>
            <a:avLst/>
            <a:gdLst/>
            <a:ahLst/>
            <a:cxnLst/>
            <a:rect l="l" t="t" r="r" b="b"/>
            <a:pathLst>
              <a:path w="72426" h="21613" fill="none" extrusionOk="0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3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3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4" name="Google Shape;1444;p33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445" name="Google Shape;1445;p33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33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464" name="Google Shape;1464;p3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33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486" name="Google Shape;1486;p33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8" name="Google Shape;1498;p33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163049" y="2393850"/>
            <a:ext cx="44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1163038" y="1117000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163049" y="3235650"/>
            <a:ext cx="4417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0" y="-84130"/>
            <a:ext cx="2977156" cy="53469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3539175" y="450568"/>
            <a:ext cx="5604730" cy="32"/>
          </a:xfrm>
          <a:custGeom>
            <a:avLst/>
            <a:gdLst/>
            <a:ahLst/>
            <a:cxnLst/>
            <a:rect l="l" t="t" r="r" b="b"/>
            <a:pathLst>
              <a:path w="257748" h="1" fill="none" extrusionOk="0">
                <a:moveTo>
                  <a:pt x="0" y="0"/>
                </a:moveTo>
                <a:lnTo>
                  <a:pt x="257747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1903538" y="4783984"/>
            <a:ext cx="847546" cy="183756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8782570" y="2384150"/>
            <a:ext cx="417602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539178" y="-32"/>
            <a:ext cx="3019148" cy="140035"/>
          </a:xfrm>
          <a:custGeom>
            <a:avLst/>
            <a:gdLst/>
            <a:ahLst/>
            <a:cxnLst/>
            <a:rect l="l" t="t" r="r" b="b"/>
            <a:pathLst>
              <a:path w="94260" h="4372" fill="none" extrusionOk="0">
                <a:moveTo>
                  <a:pt x="0" y="0"/>
                </a:moveTo>
                <a:lnTo>
                  <a:pt x="0" y="4371"/>
                </a:lnTo>
                <a:lnTo>
                  <a:pt x="94260" y="4371"/>
                </a:lnTo>
                <a:lnTo>
                  <a:pt x="9426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55" name="Google Shape;55;p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151440" y="1557235"/>
            <a:ext cx="426095" cy="1195007"/>
            <a:chOff x="268563" y="1557235"/>
            <a:chExt cx="426095" cy="1195007"/>
          </a:xfrm>
        </p:grpSpPr>
        <p:sp>
          <p:nvSpPr>
            <p:cNvPr id="77" name="Google Shape;77;p3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021169" y="4518483"/>
            <a:ext cx="1995753" cy="405561"/>
            <a:chOff x="7021169" y="4518483"/>
            <a:chExt cx="1995753" cy="405561"/>
          </a:xfrm>
        </p:grpSpPr>
        <p:sp>
          <p:nvSpPr>
            <p:cNvPr id="96" name="Google Shape;96;p3"/>
            <p:cNvSpPr/>
            <p:nvPr/>
          </p:nvSpPr>
          <p:spPr>
            <a:xfrm flipH="1">
              <a:off x="7021169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7400673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779696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8159168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8538192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8917664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7021169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7400673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7779696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8159168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8538192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8917664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3"/>
          <p:cNvSpPr/>
          <p:nvPr/>
        </p:nvSpPr>
        <p:spPr>
          <a:xfrm flipH="1">
            <a:off x="5246304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"/>
          <p:cNvSpPr txBox="1">
            <a:spLocks noGrp="1"/>
          </p:cNvSpPr>
          <p:nvPr>
            <p:ph type="subTitle" idx="1"/>
          </p:nvPr>
        </p:nvSpPr>
        <p:spPr>
          <a:xfrm>
            <a:off x="1052066" y="1927325"/>
            <a:ext cx="33165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9"/>
          <p:cNvSpPr txBox="1">
            <a:spLocks noGrp="1"/>
          </p:cNvSpPr>
          <p:nvPr>
            <p:ph type="subTitle" idx="2"/>
          </p:nvPr>
        </p:nvSpPr>
        <p:spPr>
          <a:xfrm>
            <a:off x="4775434" y="1927325"/>
            <a:ext cx="33165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9"/>
          <p:cNvSpPr/>
          <p:nvPr/>
        </p:nvSpPr>
        <p:spPr>
          <a:xfrm rot="10800000" flipH="1">
            <a:off x="-6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9"/>
          <p:cNvSpPr/>
          <p:nvPr/>
        </p:nvSpPr>
        <p:spPr>
          <a:xfrm rot="10800000" flipH="1">
            <a:off x="8" y="4692664"/>
            <a:ext cx="2977156" cy="57816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9"/>
          <p:cNvSpPr/>
          <p:nvPr/>
        </p:nvSpPr>
        <p:spPr>
          <a:xfrm rot="10800000">
            <a:off x="8685500" y="1898454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10800000" flipH="1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358" name="Google Shape;358;p9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9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380" name="Google Shape;380;p9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9"/>
          <p:cNvGrpSpPr/>
          <p:nvPr/>
        </p:nvGrpSpPr>
        <p:grpSpPr>
          <a:xfrm rot="10800000" flipH="1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399" name="Google Shape;399;p9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 rot="10800000" flipH="1">
            <a:off x="0" y="1099235"/>
            <a:ext cx="577789" cy="3140432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3"/>
          <p:cNvSpPr txBox="1">
            <a:spLocks noGrp="1"/>
          </p:cNvSpPr>
          <p:nvPr>
            <p:ph type="title" hasCustomPrompt="1"/>
          </p:nvPr>
        </p:nvSpPr>
        <p:spPr>
          <a:xfrm>
            <a:off x="11073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1"/>
          </p:nvPr>
        </p:nvSpPr>
        <p:spPr>
          <a:xfrm>
            <a:off x="21225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2" hasCustomPrompt="1"/>
          </p:nvPr>
        </p:nvSpPr>
        <p:spPr>
          <a:xfrm>
            <a:off x="46850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3"/>
          </p:nvPr>
        </p:nvSpPr>
        <p:spPr>
          <a:xfrm>
            <a:off x="57002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4" hasCustomPrompt="1"/>
          </p:nvPr>
        </p:nvSpPr>
        <p:spPr>
          <a:xfrm>
            <a:off x="1107350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5"/>
          </p:nvPr>
        </p:nvSpPr>
        <p:spPr>
          <a:xfrm>
            <a:off x="21225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6" hasCustomPrompt="1"/>
          </p:nvPr>
        </p:nvSpPr>
        <p:spPr>
          <a:xfrm>
            <a:off x="4685013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7"/>
          </p:nvPr>
        </p:nvSpPr>
        <p:spPr>
          <a:xfrm>
            <a:off x="57002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9"/>
          </p:nvPr>
        </p:nvSpPr>
        <p:spPr>
          <a:xfrm>
            <a:off x="21225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13"/>
          </p:nvPr>
        </p:nvSpPr>
        <p:spPr>
          <a:xfrm>
            <a:off x="57002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14"/>
          </p:nvPr>
        </p:nvSpPr>
        <p:spPr>
          <a:xfrm>
            <a:off x="21225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15"/>
          </p:nvPr>
        </p:nvSpPr>
        <p:spPr>
          <a:xfrm>
            <a:off x="57002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/>
          <p:nvPr/>
        </p:nvSpPr>
        <p:spPr>
          <a:xfrm flipH="1">
            <a:off x="8431091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3"/>
          <p:cNvSpPr/>
          <p:nvPr/>
        </p:nvSpPr>
        <p:spPr>
          <a:xfrm flipH="1">
            <a:off x="6169019" y="-62905"/>
            <a:ext cx="2977156" cy="51352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3"/>
          <p:cNvSpPr/>
          <p:nvPr/>
        </p:nvSpPr>
        <p:spPr>
          <a:xfrm flipH="1">
            <a:off x="8685500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3"/>
          <p:cNvGrpSpPr/>
          <p:nvPr/>
        </p:nvGrpSpPr>
        <p:grpSpPr>
          <a:xfrm flipH="1">
            <a:off x="8568622" y="1557235"/>
            <a:ext cx="426095" cy="1195007"/>
            <a:chOff x="268563" y="1557235"/>
            <a:chExt cx="426095" cy="1195007"/>
          </a:xfrm>
        </p:grpSpPr>
        <p:sp>
          <p:nvSpPr>
            <p:cNvPr id="494" name="Google Shape;494;p13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13"/>
          <p:cNvSpPr/>
          <p:nvPr/>
        </p:nvSpPr>
        <p:spPr>
          <a:xfrm flipH="1">
            <a:off x="2434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3"/>
          <p:cNvSpPr/>
          <p:nvPr/>
        </p:nvSpPr>
        <p:spPr>
          <a:xfrm flipH="1">
            <a:off x="2434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13"/>
          <p:cNvGrpSpPr/>
          <p:nvPr/>
        </p:nvGrpSpPr>
        <p:grpSpPr>
          <a:xfrm flipH="1">
            <a:off x="123058" y="-69083"/>
            <a:ext cx="1422164" cy="425775"/>
            <a:chOff x="7459810" y="1126912"/>
            <a:chExt cx="1422164" cy="425775"/>
          </a:xfrm>
        </p:grpSpPr>
        <p:sp>
          <p:nvSpPr>
            <p:cNvPr id="515" name="Google Shape;515;p1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3"/>
          <p:cNvGrpSpPr/>
          <p:nvPr/>
        </p:nvGrpSpPr>
        <p:grpSpPr>
          <a:xfrm flipH="1">
            <a:off x="-6" y="4351749"/>
            <a:ext cx="609243" cy="513505"/>
            <a:chOff x="4534959" y="3244799"/>
            <a:chExt cx="609243" cy="513505"/>
          </a:xfrm>
        </p:grpSpPr>
        <p:sp>
          <p:nvSpPr>
            <p:cNvPr id="537" name="Google Shape;537;p13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dk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4"/>
          <p:cNvSpPr txBox="1">
            <a:spLocks noGrp="1"/>
          </p:cNvSpPr>
          <p:nvPr>
            <p:ph type="title"/>
          </p:nvPr>
        </p:nvSpPr>
        <p:spPr>
          <a:xfrm>
            <a:off x="2996943" y="1933656"/>
            <a:ext cx="44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1" name="Google Shape;551;p14"/>
          <p:cNvSpPr txBox="1">
            <a:spLocks noGrp="1"/>
          </p:cNvSpPr>
          <p:nvPr>
            <p:ph type="title" idx="2" hasCustomPrompt="1"/>
          </p:nvPr>
        </p:nvSpPr>
        <p:spPr>
          <a:xfrm>
            <a:off x="1729538" y="2064275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2" name="Google Shape;552;p14"/>
          <p:cNvSpPr txBox="1">
            <a:spLocks noGrp="1"/>
          </p:cNvSpPr>
          <p:nvPr>
            <p:ph type="subTitle" idx="1"/>
          </p:nvPr>
        </p:nvSpPr>
        <p:spPr>
          <a:xfrm>
            <a:off x="2996943" y="2775456"/>
            <a:ext cx="4417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4"/>
          <p:cNvSpPr/>
          <p:nvPr/>
        </p:nvSpPr>
        <p:spPr>
          <a:xfrm flipH="1">
            <a:off x="296282" y="4518483"/>
            <a:ext cx="882881" cy="2104082"/>
          </a:xfrm>
          <a:custGeom>
            <a:avLst/>
            <a:gdLst/>
            <a:ahLst/>
            <a:cxnLst/>
            <a:rect l="l" t="t" r="r" b="b"/>
            <a:pathLst>
              <a:path w="27547" h="65650" extrusionOk="0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4"/>
          <p:cNvSpPr/>
          <p:nvPr/>
        </p:nvSpPr>
        <p:spPr>
          <a:xfrm flipH="1">
            <a:off x="2710409" y="-809718"/>
            <a:ext cx="2467562" cy="1246841"/>
          </a:xfrm>
          <a:custGeom>
            <a:avLst/>
            <a:gdLst/>
            <a:ahLst/>
            <a:cxnLst/>
            <a:rect l="l" t="t" r="r" b="b"/>
            <a:pathLst>
              <a:path w="76991" h="38903" extrusionOk="0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4"/>
          <p:cNvSpPr/>
          <p:nvPr/>
        </p:nvSpPr>
        <p:spPr>
          <a:xfrm flipH="1">
            <a:off x="8544875" y="444415"/>
            <a:ext cx="1116526" cy="2684284"/>
          </a:xfrm>
          <a:custGeom>
            <a:avLst/>
            <a:gdLst/>
            <a:ahLst/>
            <a:cxnLst/>
            <a:rect l="l" t="t" r="r" b="b"/>
            <a:pathLst>
              <a:path w="34837" h="83753" extrusionOk="0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556;p14"/>
          <p:cNvGrpSpPr/>
          <p:nvPr/>
        </p:nvGrpSpPr>
        <p:grpSpPr>
          <a:xfrm flipH="1">
            <a:off x="148915" y="153184"/>
            <a:ext cx="405112" cy="1995273"/>
            <a:chOff x="8522291" y="153184"/>
            <a:chExt cx="405112" cy="1995273"/>
          </a:xfrm>
        </p:grpSpPr>
        <p:sp>
          <p:nvSpPr>
            <p:cNvPr id="557" name="Google Shape;557;p14"/>
            <p:cNvSpPr/>
            <p:nvPr/>
          </p:nvSpPr>
          <p:spPr>
            <a:xfrm>
              <a:off x="8522291" y="153184"/>
              <a:ext cx="98810" cy="98778"/>
            </a:xfrm>
            <a:custGeom>
              <a:avLst/>
              <a:gdLst/>
              <a:ahLst/>
              <a:cxnLst/>
              <a:rect l="l" t="t" r="r" b="b"/>
              <a:pathLst>
                <a:path w="3083" h="3082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8522291" y="532207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8522291" y="911679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8522291" y="1290702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8522291" y="1670174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8522291" y="2049198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8828177" y="153184"/>
              <a:ext cx="99227" cy="98778"/>
            </a:xfrm>
            <a:custGeom>
              <a:avLst/>
              <a:gdLst/>
              <a:ahLst/>
              <a:cxnLst/>
              <a:rect l="l" t="t" r="r" b="b"/>
              <a:pathLst>
                <a:path w="3096" h="3082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8828177" y="532207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8828177" y="911679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8828177" y="1290702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8828177" y="1670174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8828177" y="2049198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14"/>
          <p:cNvSpPr/>
          <p:nvPr/>
        </p:nvSpPr>
        <p:spPr>
          <a:xfrm flipH="1">
            <a:off x="7043794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4"/>
          <p:cNvSpPr/>
          <p:nvPr/>
        </p:nvSpPr>
        <p:spPr>
          <a:xfrm flipH="1">
            <a:off x="7423298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4"/>
          <p:cNvSpPr/>
          <p:nvPr/>
        </p:nvSpPr>
        <p:spPr>
          <a:xfrm flipH="1">
            <a:off x="7802321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4"/>
          <p:cNvSpPr/>
          <p:nvPr/>
        </p:nvSpPr>
        <p:spPr>
          <a:xfrm flipH="1">
            <a:off x="8181793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4"/>
          <p:cNvSpPr/>
          <p:nvPr/>
        </p:nvSpPr>
        <p:spPr>
          <a:xfrm flipH="1">
            <a:off x="8560816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4"/>
          <p:cNvSpPr/>
          <p:nvPr/>
        </p:nvSpPr>
        <p:spPr>
          <a:xfrm flipH="1">
            <a:off x="8940288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4"/>
          <p:cNvSpPr/>
          <p:nvPr/>
        </p:nvSpPr>
        <p:spPr>
          <a:xfrm flipH="1">
            <a:off x="7043794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4"/>
          <p:cNvSpPr/>
          <p:nvPr/>
        </p:nvSpPr>
        <p:spPr>
          <a:xfrm flipH="1">
            <a:off x="7423298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4"/>
          <p:cNvSpPr/>
          <p:nvPr/>
        </p:nvSpPr>
        <p:spPr>
          <a:xfrm flipH="1">
            <a:off x="7802321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4"/>
          <p:cNvSpPr/>
          <p:nvPr/>
        </p:nvSpPr>
        <p:spPr>
          <a:xfrm flipH="1">
            <a:off x="8181793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4"/>
          <p:cNvSpPr/>
          <p:nvPr/>
        </p:nvSpPr>
        <p:spPr>
          <a:xfrm flipH="1">
            <a:off x="8560816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4"/>
          <p:cNvSpPr/>
          <p:nvPr/>
        </p:nvSpPr>
        <p:spPr>
          <a:xfrm flipH="1">
            <a:off x="8940288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4"/>
          <p:cNvSpPr/>
          <p:nvPr/>
        </p:nvSpPr>
        <p:spPr>
          <a:xfrm flipH="1">
            <a:off x="5268929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4"/>
          <p:cNvSpPr/>
          <p:nvPr/>
        </p:nvSpPr>
        <p:spPr>
          <a:xfrm flipH="1">
            <a:off x="-1028171" y="17"/>
            <a:ext cx="1672497" cy="3121382"/>
          </a:xfrm>
          <a:custGeom>
            <a:avLst/>
            <a:gdLst/>
            <a:ahLst/>
            <a:cxnLst/>
            <a:rect l="l" t="t" r="r" b="b"/>
            <a:pathLst>
              <a:path w="52184" h="97391" fill="none" extrusionOk="0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4"/>
          <p:cNvSpPr/>
          <p:nvPr/>
        </p:nvSpPr>
        <p:spPr>
          <a:xfrm flipH="1">
            <a:off x="6845372" y="-248283"/>
            <a:ext cx="2321253" cy="692697"/>
          </a:xfrm>
          <a:custGeom>
            <a:avLst/>
            <a:gdLst/>
            <a:ahLst/>
            <a:cxnLst/>
            <a:rect l="l" t="t" r="r" b="b"/>
            <a:pathLst>
              <a:path w="72426" h="21613" fill="none" extrusionOk="0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dk1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7"/>
          <p:cNvSpPr txBox="1">
            <a:spLocks noGrp="1"/>
          </p:cNvSpPr>
          <p:nvPr>
            <p:ph type="subTitle" idx="1"/>
          </p:nvPr>
        </p:nvSpPr>
        <p:spPr>
          <a:xfrm>
            <a:off x="4269700" y="2554750"/>
            <a:ext cx="32325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17"/>
          <p:cNvSpPr txBox="1">
            <a:spLocks noGrp="1"/>
          </p:cNvSpPr>
          <p:nvPr>
            <p:ph type="title"/>
          </p:nvPr>
        </p:nvSpPr>
        <p:spPr>
          <a:xfrm>
            <a:off x="4269701" y="1343250"/>
            <a:ext cx="3232500" cy="12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17"/>
          <p:cNvSpPr/>
          <p:nvPr/>
        </p:nvSpPr>
        <p:spPr>
          <a:xfrm flipH="1">
            <a:off x="296282" y="4518483"/>
            <a:ext cx="882881" cy="2104082"/>
          </a:xfrm>
          <a:custGeom>
            <a:avLst/>
            <a:gdLst/>
            <a:ahLst/>
            <a:cxnLst/>
            <a:rect l="l" t="t" r="r" b="b"/>
            <a:pathLst>
              <a:path w="27547" h="65650" extrusionOk="0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7"/>
          <p:cNvSpPr/>
          <p:nvPr/>
        </p:nvSpPr>
        <p:spPr>
          <a:xfrm flipH="1">
            <a:off x="2710409" y="-809718"/>
            <a:ext cx="2467562" cy="1246841"/>
          </a:xfrm>
          <a:custGeom>
            <a:avLst/>
            <a:gdLst/>
            <a:ahLst/>
            <a:cxnLst/>
            <a:rect l="l" t="t" r="r" b="b"/>
            <a:pathLst>
              <a:path w="76991" h="38903" extrusionOk="0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7"/>
          <p:cNvSpPr/>
          <p:nvPr/>
        </p:nvSpPr>
        <p:spPr>
          <a:xfrm flipH="1">
            <a:off x="8544875" y="444415"/>
            <a:ext cx="1116526" cy="2684284"/>
          </a:xfrm>
          <a:custGeom>
            <a:avLst/>
            <a:gdLst/>
            <a:ahLst/>
            <a:cxnLst/>
            <a:rect l="l" t="t" r="r" b="b"/>
            <a:pathLst>
              <a:path w="34837" h="83753" extrusionOk="0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17"/>
          <p:cNvGrpSpPr/>
          <p:nvPr/>
        </p:nvGrpSpPr>
        <p:grpSpPr>
          <a:xfrm flipH="1">
            <a:off x="148915" y="153184"/>
            <a:ext cx="405112" cy="1995273"/>
            <a:chOff x="8522291" y="153184"/>
            <a:chExt cx="405112" cy="1995273"/>
          </a:xfrm>
        </p:grpSpPr>
        <p:sp>
          <p:nvSpPr>
            <p:cNvPr id="698" name="Google Shape;698;p17"/>
            <p:cNvSpPr/>
            <p:nvPr/>
          </p:nvSpPr>
          <p:spPr>
            <a:xfrm>
              <a:off x="8522291" y="153184"/>
              <a:ext cx="98810" cy="98778"/>
            </a:xfrm>
            <a:custGeom>
              <a:avLst/>
              <a:gdLst/>
              <a:ahLst/>
              <a:cxnLst/>
              <a:rect l="l" t="t" r="r" b="b"/>
              <a:pathLst>
                <a:path w="3083" h="3082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8522291" y="532207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8522291" y="911679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8522291" y="1290702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8522291" y="1670174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8522291" y="2049198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8828177" y="153184"/>
              <a:ext cx="99227" cy="98778"/>
            </a:xfrm>
            <a:custGeom>
              <a:avLst/>
              <a:gdLst/>
              <a:ahLst/>
              <a:cxnLst/>
              <a:rect l="l" t="t" r="r" b="b"/>
              <a:pathLst>
                <a:path w="3096" h="3082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8828177" y="532207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8828177" y="911679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8828177" y="1290702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8828177" y="1670174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8828177" y="2049198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7"/>
          <p:cNvSpPr/>
          <p:nvPr/>
        </p:nvSpPr>
        <p:spPr>
          <a:xfrm flipH="1">
            <a:off x="7043794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7"/>
          <p:cNvSpPr/>
          <p:nvPr/>
        </p:nvSpPr>
        <p:spPr>
          <a:xfrm flipH="1">
            <a:off x="7423298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7"/>
          <p:cNvSpPr/>
          <p:nvPr/>
        </p:nvSpPr>
        <p:spPr>
          <a:xfrm flipH="1">
            <a:off x="7802321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7"/>
          <p:cNvSpPr/>
          <p:nvPr/>
        </p:nvSpPr>
        <p:spPr>
          <a:xfrm flipH="1">
            <a:off x="8181793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7"/>
          <p:cNvSpPr/>
          <p:nvPr/>
        </p:nvSpPr>
        <p:spPr>
          <a:xfrm flipH="1">
            <a:off x="8560816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7"/>
          <p:cNvSpPr/>
          <p:nvPr/>
        </p:nvSpPr>
        <p:spPr>
          <a:xfrm flipH="1">
            <a:off x="8940288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7"/>
          <p:cNvSpPr/>
          <p:nvPr/>
        </p:nvSpPr>
        <p:spPr>
          <a:xfrm flipH="1">
            <a:off x="7043794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7"/>
          <p:cNvSpPr/>
          <p:nvPr/>
        </p:nvSpPr>
        <p:spPr>
          <a:xfrm flipH="1">
            <a:off x="7423298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7"/>
          <p:cNvSpPr/>
          <p:nvPr/>
        </p:nvSpPr>
        <p:spPr>
          <a:xfrm flipH="1">
            <a:off x="7802321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7"/>
          <p:cNvSpPr/>
          <p:nvPr/>
        </p:nvSpPr>
        <p:spPr>
          <a:xfrm flipH="1">
            <a:off x="8181793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7"/>
          <p:cNvSpPr/>
          <p:nvPr/>
        </p:nvSpPr>
        <p:spPr>
          <a:xfrm flipH="1">
            <a:off x="8560816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7"/>
          <p:cNvSpPr/>
          <p:nvPr/>
        </p:nvSpPr>
        <p:spPr>
          <a:xfrm flipH="1">
            <a:off x="8940288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7"/>
          <p:cNvSpPr/>
          <p:nvPr/>
        </p:nvSpPr>
        <p:spPr>
          <a:xfrm flipH="1">
            <a:off x="5268929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7"/>
          <p:cNvSpPr/>
          <p:nvPr/>
        </p:nvSpPr>
        <p:spPr>
          <a:xfrm flipH="1">
            <a:off x="-1028171" y="17"/>
            <a:ext cx="1672497" cy="3121382"/>
          </a:xfrm>
          <a:custGeom>
            <a:avLst/>
            <a:gdLst/>
            <a:ahLst/>
            <a:cxnLst/>
            <a:rect l="l" t="t" r="r" b="b"/>
            <a:pathLst>
              <a:path w="52184" h="97391" fill="none" extrusionOk="0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7"/>
          <p:cNvSpPr/>
          <p:nvPr/>
        </p:nvSpPr>
        <p:spPr>
          <a:xfrm flipH="1">
            <a:off x="6845372" y="-248283"/>
            <a:ext cx="2321253" cy="692697"/>
          </a:xfrm>
          <a:custGeom>
            <a:avLst/>
            <a:gdLst/>
            <a:ahLst/>
            <a:cxnLst/>
            <a:rect l="l" t="t" r="r" b="b"/>
            <a:pathLst>
              <a:path w="72426" h="21613" fill="none" extrusionOk="0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1"/>
          <p:cNvSpPr txBox="1">
            <a:spLocks noGrp="1"/>
          </p:cNvSpPr>
          <p:nvPr>
            <p:ph type="subTitle" idx="1"/>
          </p:nvPr>
        </p:nvSpPr>
        <p:spPr>
          <a:xfrm>
            <a:off x="3420550" y="2547600"/>
            <a:ext cx="4540200" cy="10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21"/>
          <p:cNvSpPr txBox="1">
            <a:spLocks noGrp="1"/>
          </p:cNvSpPr>
          <p:nvPr>
            <p:ph type="title"/>
          </p:nvPr>
        </p:nvSpPr>
        <p:spPr>
          <a:xfrm>
            <a:off x="3420550" y="1864200"/>
            <a:ext cx="45402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21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1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1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1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1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21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898" name="Google Shape;898;p21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21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920" name="Google Shape;920;p21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2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2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3" name="Google Shape;1403;p32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404" name="Google Shape;1404;p32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32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2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2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32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429" name="Google Shape;1429;p32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layfair Display"/>
              <a:buNone/>
              <a:defRPr sz="35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67" r:id="rId8"/>
    <p:sldLayoutId id="2147483678" r:id="rId9"/>
    <p:sldLayoutId id="214748367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37"/>
          <p:cNvSpPr txBox="1">
            <a:spLocks noGrp="1"/>
          </p:cNvSpPr>
          <p:nvPr>
            <p:ph type="ctrTitle"/>
          </p:nvPr>
        </p:nvSpPr>
        <p:spPr>
          <a:xfrm>
            <a:off x="762000" y="1603029"/>
            <a:ext cx="51816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sr-Latn-RS" sz="4000" dirty="0" smtClean="0"/>
              <a:t>Aplikacija za podršku odlučivanju u sudskim predmetima</a:t>
            </a:r>
            <a:endParaRPr sz="4000"/>
          </a:p>
        </p:txBody>
      </p:sp>
      <p:sp>
        <p:nvSpPr>
          <p:cNvPr id="1510" name="Google Shape;1510;p37"/>
          <p:cNvSpPr txBox="1">
            <a:spLocks noGrp="1"/>
          </p:cNvSpPr>
          <p:nvPr>
            <p:ph type="subTitle" idx="1"/>
          </p:nvPr>
        </p:nvSpPr>
        <p:spPr>
          <a:xfrm>
            <a:off x="762000" y="2952750"/>
            <a:ext cx="3048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 smtClean="0"/>
              <a:t>Pravna informatika</a:t>
            </a:r>
            <a:endParaRPr sz="2000"/>
          </a:p>
        </p:txBody>
      </p:sp>
      <p:grpSp>
        <p:nvGrpSpPr>
          <p:cNvPr id="1511" name="Google Shape;1511;p37"/>
          <p:cNvGrpSpPr/>
          <p:nvPr/>
        </p:nvGrpSpPr>
        <p:grpSpPr>
          <a:xfrm>
            <a:off x="6004622" y="1651088"/>
            <a:ext cx="1580150" cy="1204800"/>
            <a:chOff x="3215075" y="2584600"/>
            <a:chExt cx="1580150" cy="1204800"/>
          </a:xfrm>
        </p:grpSpPr>
        <p:sp>
          <p:nvSpPr>
            <p:cNvPr id="1512" name="Google Shape;1512;p37"/>
            <p:cNvSpPr/>
            <p:nvPr/>
          </p:nvSpPr>
          <p:spPr>
            <a:xfrm>
              <a:off x="4018400" y="2757025"/>
              <a:ext cx="708650" cy="124075"/>
            </a:xfrm>
            <a:custGeom>
              <a:avLst/>
              <a:gdLst/>
              <a:ahLst/>
              <a:cxnLst/>
              <a:rect l="l" t="t" r="r" b="b"/>
              <a:pathLst>
                <a:path w="28346" h="4963" extrusionOk="0">
                  <a:moveTo>
                    <a:pt x="3237" y="0"/>
                  </a:moveTo>
                  <a:cubicBezTo>
                    <a:pt x="2171" y="0"/>
                    <a:pt x="1096" y="30"/>
                    <a:pt x="1" y="80"/>
                  </a:cubicBezTo>
                  <a:lnTo>
                    <a:pt x="1" y="3836"/>
                  </a:lnTo>
                  <a:cubicBezTo>
                    <a:pt x="1" y="3836"/>
                    <a:pt x="1657" y="2907"/>
                    <a:pt x="5325" y="2907"/>
                  </a:cubicBezTo>
                  <a:cubicBezTo>
                    <a:pt x="6780" y="2907"/>
                    <a:pt x="8551" y="3053"/>
                    <a:pt x="10661" y="3461"/>
                  </a:cubicBezTo>
                  <a:cubicBezTo>
                    <a:pt x="14451" y="4198"/>
                    <a:pt x="19448" y="4963"/>
                    <a:pt x="23099" y="4963"/>
                  </a:cubicBezTo>
                  <a:cubicBezTo>
                    <a:pt x="26212" y="4963"/>
                    <a:pt x="28346" y="4406"/>
                    <a:pt x="27915" y="2801"/>
                  </a:cubicBezTo>
                  <a:cubicBezTo>
                    <a:pt x="27866" y="2621"/>
                    <a:pt x="27706" y="2517"/>
                    <a:pt x="27547" y="2517"/>
                  </a:cubicBezTo>
                  <a:cubicBezTo>
                    <a:pt x="27446" y="2517"/>
                    <a:pt x="27345" y="2559"/>
                    <a:pt x="27272" y="2649"/>
                  </a:cubicBezTo>
                  <a:cubicBezTo>
                    <a:pt x="26798" y="3221"/>
                    <a:pt x="25762" y="4063"/>
                    <a:pt x="23771" y="4063"/>
                  </a:cubicBezTo>
                  <a:cubicBezTo>
                    <a:pt x="22690" y="4063"/>
                    <a:pt x="21326" y="3815"/>
                    <a:pt x="19618" y="3140"/>
                  </a:cubicBezTo>
                  <a:cubicBezTo>
                    <a:pt x="13449" y="703"/>
                    <a:pt x="8448" y="0"/>
                    <a:pt x="3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7"/>
            <p:cNvSpPr/>
            <p:nvPr/>
          </p:nvSpPr>
          <p:spPr>
            <a:xfrm>
              <a:off x="3309775" y="2757025"/>
              <a:ext cx="708650" cy="124075"/>
            </a:xfrm>
            <a:custGeom>
              <a:avLst/>
              <a:gdLst/>
              <a:ahLst/>
              <a:cxnLst/>
              <a:rect l="l" t="t" r="r" b="b"/>
              <a:pathLst>
                <a:path w="28346" h="4963" extrusionOk="0">
                  <a:moveTo>
                    <a:pt x="25109" y="0"/>
                  </a:moveTo>
                  <a:cubicBezTo>
                    <a:pt x="19898" y="0"/>
                    <a:pt x="14897" y="703"/>
                    <a:pt x="8728" y="3140"/>
                  </a:cubicBezTo>
                  <a:cubicBezTo>
                    <a:pt x="7020" y="3815"/>
                    <a:pt x="5657" y="4063"/>
                    <a:pt x="4575" y="4063"/>
                  </a:cubicBezTo>
                  <a:cubicBezTo>
                    <a:pt x="2584" y="4063"/>
                    <a:pt x="1548" y="3221"/>
                    <a:pt x="1074" y="2649"/>
                  </a:cubicBezTo>
                  <a:cubicBezTo>
                    <a:pt x="1001" y="2559"/>
                    <a:pt x="900" y="2517"/>
                    <a:pt x="799" y="2517"/>
                  </a:cubicBezTo>
                  <a:cubicBezTo>
                    <a:pt x="640" y="2517"/>
                    <a:pt x="481" y="2621"/>
                    <a:pt x="432" y="2801"/>
                  </a:cubicBezTo>
                  <a:cubicBezTo>
                    <a:pt x="1" y="4406"/>
                    <a:pt x="2134" y="4963"/>
                    <a:pt x="5248" y="4963"/>
                  </a:cubicBezTo>
                  <a:cubicBezTo>
                    <a:pt x="8898" y="4963"/>
                    <a:pt x="13896" y="4198"/>
                    <a:pt x="17685" y="3461"/>
                  </a:cubicBezTo>
                  <a:cubicBezTo>
                    <a:pt x="19795" y="3053"/>
                    <a:pt x="21566" y="2907"/>
                    <a:pt x="23021" y="2907"/>
                  </a:cubicBezTo>
                  <a:cubicBezTo>
                    <a:pt x="26690" y="2907"/>
                    <a:pt x="28346" y="3836"/>
                    <a:pt x="28346" y="3836"/>
                  </a:cubicBezTo>
                  <a:lnTo>
                    <a:pt x="28346" y="80"/>
                  </a:lnTo>
                  <a:cubicBezTo>
                    <a:pt x="27250" y="30"/>
                    <a:pt x="26175" y="0"/>
                    <a:pt x="25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7"/>
            <p:cNvSpPr/>
            <p:nvPr/>
          </p:nvSpPr>
          <p:spPr>
            <a:xfrm>
              <a:off x="3946150" y="2723775"/>
              <a:ext cx="139850" cy="983775"/>
            </a:xfrm>
            <a:custGeom>
              <a:avLst/>
              <a:gdLst/>
              <a:ahLst/>
              <a:cxnLst/>
              <a:rect l="l" t="t" r="r" b="b"/>
              <a:pathLst>
                <a:path w="5594" h="39351" extrusionOk="0">
                  <a:moveTo>
                    <a:pt x="2944" y="0"/>
                  </a:moveTo>
                  <a:cubicBezTo>
                    <a:pt x="2275" y="0"/>
                    <a:pt x="1722" y="527"/>
                    <a:pt x="1695" y="1196"/>
                  </a:cubicBezTo>
                  <a:lnTo>
                    <a:pt x="1669" y="1660"/>
                  </a:lnTo>
                  <a:lnTo>
                    <a:pt x="1642" y="2266"/>
                  </a:lnTo>
                  <a:lnTo>
                    <a:pt x="1517" y="4978"/>
                  </a:lnTo>
                  <a:lnTo>
                    <a:pt x="518" y="26906"/>
                  </a:lnTo>
                  <a:lnTo>
                    <a:pt x="500" y="27183"/>
                  </a:lnTo>
                  <a:lnTo>
                    <a:pt x="482" y="27611"/>
                  </a:lnTo>
                  <a:lnTo>
                    <a:pt x="446" y="28423"/>
                  </a:lnTo>
                  <a:lnTo>
                    <a:pt x="429" y="28851"/>
                  </a:lnTo>
                  <a:lnTo>
                    <a:pt x="411" y="29127"/>
                  </a:lnTo>
                  <a:lnTo>
                    <a:pt x="72" y="36487"/>
                  </a:lnTo>
                  <a:cubicBezTo>
                    <a:pt x="0" y="38048"/>
                    <a:pt x="1240" y="39351"/>
                    <a:pt x="2802" y="39351"/>
                  </a:cubicBezTo>
                  <a:cubicBezTo>
                    <a:pt x="4354" y="39351"/>
                    <a:pt x="5594" y="38057"/>
                    <a:pt x="5531" y="36514"/>
                  </a:cubicBezTo>
                  <a:lnTo>
                    <a:pt x="5255" y="29127"/>
                  </a:lnTo>
                  <a:lnTo>
                    <a:pt x="5237" y="28851"/>
                  </a:lnTo>
                  <a:lnTo>
                    <a:pt x="5228" y="28423"/>
                  </a:lnTo>
                  <a:lnTo>
                    <a:pt x="5192" y="27611"/>
                  </a:lnTo>
                  <a:lnTo>
                    <a:pt x="5175" y="27183"/>
                  </a:lnTo>
                  <a:lnTo>
                    <a:pt x="5166" y="26906"/>
                  </a:lnTo>
                  <a:lnTo>
                    <a:pt x="4345" y="4960"/>
                  </a:lnTo>
                  <a:lnTo>
                    <a:pt x="4238" y="2195"/>
                  </a:lnTo>
                  <a:lnTo>
                    <a:pt x="4220" y="1660"/>
                  </a:lnTo>
                  <a:lnTo>
                    <a:pt x="4202" y="1214"/>
                  </a:lnTo>
                  <a:cubicBezTo>
                    <a:pt x="4184" y="875"/>
                    <a:pt x="4042" y="571"/>
                    <a:pt x="3819" y="357"/>
                  </a:cubicBezTo>
                  <a:cubicBezTo>
                    <a:pt x="3587" y="134"/>
                    <a:pt x="3283" y="0"/>
                    <a:pt x="2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7"/>
            <p:cNvSpPr/>
            <p:nvPr/>
          </p:nvSpPr>
          <p:spPr>
            <a:xfrm>
              <a:off x="3965550" y="2584600"/>
              <a:ext cx="108200" cy="97725"/>
            </a:xfrm>
            <a:custGeom>
              <a:avLst/>
              <a:gdLst/>
              <a:ahLst/>
              <a:cxnLst/>
              <a:rect l="l" t="t" r="r" b="b"/>
              <a:pathLst>
                <a:path w="4328" h="3909" extrusionOk="0">
                  <a:moveTo>
                    <a:pt x="2168" y="1"/>
                  </a:moveTo>
                  <a:cubicBezTo>
                    <a:pt x="2168" y="1"/>
                    <a:pt x="0" y="3908"/>
                    <a:pt x="2168" y="3908"/>
                  </a:cubicBezTo>
                  <a:cubicBezTo>
                    <a:pt x="4327" y="3908"/>
                    <a:pt x="2168" y="1"/>
                    <a:pt x="2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7"/>
            <p:cNvSpPr/>
            <p:nvPr/>
          </p:nvSpPr>
          <p:spPr>
            <a:xfrm>
              <a:off x="3984275" y="2608475"/>
              <a:ext cx="70500" cy="63800"/>
            </a:xfrm>
            <a:custGeom>
              <a:avLst/>
              <a:gdLst/>
              <a:ahLst/>
              <a:cxnLst/>
              <a:rect l="l" t="t" r="r" b="b"/>
              <a:pathLst>
                <a:path w="2820" h="2552" extrusionOk="0">
                  <a:moveTo>
                    <a:pt x="1410" y="0"/>
                  </a:moveTo>
                  <a:cubicBezTo>
                    <a:pt x="1410" y="0"/>
                    <a:pt x="1" y="2552"/>
                    <a:pt x="1410" y="2552"/>
                  </a:cubicBezTo>
                  <a:cubicBezTo>
                    <a:pt x="2820" y="2552"/>
                    <a:pt x="141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7"/>
            <p:cNvSpPr/>
            <p:nvPr/>
          </p:nvSpPr>
          <p:spPr>
            <a:xfrm>
              <a:off x="3963550" y="2668900"/>
              <a:ext cx="109750" cy="109750"/>
            </a:xfrm>
            <a:custGeom>
              <a:avLst/>
              <a:gdLst/>
              <a:ahLst/>
              <a:cxnLst/>
              <a:rect l="l" t="t" r="r" b="b"/>
              <a:pathLst>
                <a:path w="4390" h="4390" extrusionOk="0">
                  <a:moveTo>
                    <a:pt x="2195" y="1"/>
                  </a:moveTo>
                  <a:cubicBezTo>
                    <a:pt x="981" y="1"/>
                    <a:pt x="0" y="982"/>
                    <a:pt x="0" y="2195"/>
                  </a:cubicBezTo>
                  <a:cubicBezTo>
                    <a:pt x="0" y="3409"/>
                    <a:pt x="981" y="4390"/>
                    <a:pt x="2195" y="4390"/>
                  </a:cubicBezTo>
                  <a:cubicBezTo>
                    <a:pt x="3408" y="4390"/>
                    <a:pt x="4389" y="3409"/>
                    <a:pt x="4389" y="2195"/>
                  </a:cubicBezTo>
                  <a:cubicBezTo>
                    <a:pt x="4389" y="982"/>
                    <a:pt x="3408" y="1"/>
                    <a:pt x="2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3986725" y="2692100"/>
              <a:ext cx="63375" cy="63375"/>
            </a:xfrm>
            <a:custGeom>
              <a:avLst/>
              <a:gdLst/>
              <a:ahLst/>
              <a:cxnLst/>
              <a:rect l="l" t="t" r="r" b="b"/>
              <a:pathLst>
                <a:path w="2535" h="2535" extrusionOk="0">
                  <a:moveTo>
                    <a:pt x="1268" y="1"/>
                  </a:moveTo>
                  <a:cubicBezTo>
                    <a:pt x="572" y="1"/>
                    <a:pt x="1" y="572"/>
                    <a:pt x="1" y="1267"/>
                  </a:cubicBezTo>
                  <a:cubicBezTo>
                    <a:pt x="1" y="1963"/>
                    <a:pt x="572" y="2534"/>
                    <a:pt x="1268" y="2534"/>
                  </a:cubicBezTo>
                  <a:cubicBezTo>
                    <a:pt x="1964" y="2534"/>
                    <a:pt x="2535" y="1963"/>
                    <a:pt x="2535" y="1267"/>
                  </a:cubicBezTo>
                  <a:cubicBezTo>
                    <a:pt x="2535" y="572"/>
                    <a:pt x="1964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4569275" y="2878100"/>
              <a:ext cx="54900" cy="54900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098" y="242"/>
                  </a:moveTo>
                  <a:cubicBezTo>
                    <a:pt x="1571" y="242"/>
                    <a:pt x="1954" y="625"/>
                    <a:pt x="1954" y="1098"/>
                  </a:cubicBezTo>
                  <a:cubicBezTo>
                    <a:pt x="1954" y="1571"/>
                    <a:pt x="1571" y="1954"/>
                    <a:pt x="1098" y="1954"/>
                  </a:cubicBezTo>
                  <a:cubicBezTo>
                    <a:pt x="625" y="1954"/>
                    <a:pt x="242" y="1571"/>
                    <a:pt x="242" y="1098"/>
                  </a:cubicBezTo>
                  <a:cubicBezTo>
                    <a:pt x="242" y="625"/>
                    <a:pt x="625" y="242"/>
                    <a:pt x="1098" y="242"/>
                  </a:cubicBezTo>
                  <a:close/>
                  <a:moveTo>
                    <a:pt x="1098" y="1"/>
                  </a:moveTo>
                  <a:cubicBezTo>
                    <a:pt x="500" y="1"/>
                    <a:pt x="1" y="491"/>
                    <a:pt x="1" y="1098"/>
                  </a:cubicBezTo>
                  <a:cubicBezTo>
                    <a:pt x="1" y="1696"/>
                    <a:pt x="500" y="2195"/>
                    <a:pt x="1098" y="2195"/>
                  </a:cubicBezTo>
                  <a:cubicBezTo>
                    <a:pt x="1705" y="2195"/>
                    <a:pt x="2195" y="1696"/>
                    <a:pt x="2195" y="1098"/>
                  </a:cubicBezTo>
                  <a:cubicBezTo>
                    <a:pt x="2195" y="491"/>
                    <a:pt x="1705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7"/>
            <p:cNvSpPr/>
            <p:nvPr/>
          </p:nvSpPr>
          <p:spPr>
            <a:xfrm>
              <a:off x="4435250" y="2923475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5971" y="1"/>
                  </a:moveTo>
                  <a:cubicBezTo>
                    <a:pt x="5918" y="1"/>
                    <a:pt x="5867" y="34"/>
                    <a:pt x="5852" y="86"/>
                  </a:cubicBezTo>
                  <a:lnTo>
                    <a:pt x="27" y="18570"/>
                  </a:lnTo>
                  <a:cubicBezTo>
                    <a:pt x="0" y="18633"/>
                    <a:pt x="36" y="18704"/>
                    <a:pt x="98" y="18722"/>
                  </a:cubicBezTo>
                  <a:lnTo>
                    <a:pt x="134" y="18722"/>
                  </a:lnTo>
                  <a:cubicBezTo>
                    <a:pt x="188" y="18722"/>
                    <a:pt x="241" y="18695"/>
                    <a:pt x="250" y="18642"/>
                  </a:cubicBezTo>
                  <a:lnTo>
                    <a:pt x="6084" y="157"/>
                  </a:lnTo>
                  <a:cubicBezTo>
                    <a:pt x="6102" y="95"/>
                    <a:pt x="6066" y="23"/>
                    <a:pt x="6004" y="6"/>
                  </a:cubicBezTo>
                  <a:cubicBezTo>
                    <a:pt x="5993" y="2"/>
                    <a:pt x="5982" y="1"/>
                    <a:pt x="5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7"/>
            <p:cNvSpPr/>
            <p:nvPr/>
          </p:nvSpPr>
          <p:spPr>
            <a:xfrm>
              <a:off x="4604300" y="2925050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135" y="0"/>
                  </a:moveTo>
                  <a:cubicBezTo>
                    <a:pt x="123" y="0"/>
                    <a:pt x="111" y="2"/>
                    <a:pt x="98" y="5"/>
                  </a:cubicBezTo>
                  <a:cubicBezTo>
                    <a:pt x="36" y="23"/>
                    <a:pt x="0" y="94"/>
                    <a:pt x="27" y="157"/>
                  </a:cubicBezTo>
                  <a:lnTo>
                    <a:pt x="5853" y="18641"/>
                  </a:lnTo>
                  <a:cubicBezTo>
                    <a:pt x="5870" y="18695"/>
                    <a:pt x="5915" y="18721"/>
                    <a:pt x="5968" y="18721"/>
                  </a:cubicBezTo>
                  <a:lnTo>
                    <a:pt x="6004" y="18721"/>
                  </a:lnTo>
                  <a:cubicBezTo>
                    <a:pt x="6067" y="18703"/>
                    <a:pt x="6102" y="18632"/>
                    <a:pt x="6084" y="18570"/>
                  </a:cubicBezTo>
                  <a:lnTo>
                    <a:pt x="250" y="85"/>
                  </a:lnTo>
                  <a:cubicBezTo>
                    <a:pt x="235" y="34"/>
                    <a:pt x="190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4593825" y="2926950"/>
              <a:ext cx="6025" cy="464575"/>
            </a:xfrm>
            <a:custGeom>
              <a:avLst/>
              <a:gdLst/>
              <a:ahLst/>
              <a:cxnLst/>
              <a:rect l="l" t="t" r="r" b="b"/>
              <a:pathLst>
                <a:path w="241" h="18583" extrusionOk="0">
                  <a:moveTo>
                    <a:pt x="116" y="0"/>
                  </a:moveTo>
                  <a:cubicBezTo>
                    <a:pt x="54" y="0"/>
                    <a:pt x="0" y="54"/>
                    <a:pt x="0" y="116"/>
                  </a:cubicBezTo>
                  <a:lnTo>
                    <a:pt x="0" y="18467"/>
                  </a:lnTo>
                  <a:cubicBezTo>
                    <a:pt x="0" y="18529"/>
                    <a:pt x="54" y="18583"/>
                    <a:pt x="116" y="18583"/>
                  </a:cubicBezTo>
                  <a:cubicBezTo>
                    <a:pt x="187" y="18583"/>
                    <a:pt x="241" y="18529"/>
                    <a:pt x="241" y="18467"/>
                  </a:cubicBezTo>
                  <a:lnTo>
                    <a:pt x="241" y="116"/>
                  </a:lnTo>
                  <a:cubicBezTo>
                    <a:pt x="241" y="54"/>
                    <a:pt x="187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4399100" y="3371425"/>
              <a:ext cx="396125" cy="163300"/>
            </a:xfrm>
            <a:custGeom>
              <a:avLst/>
              <a:gdLst/>
              <a:ahLst/>
              <a:cxnLst/>
              <a:rect l="l" t="t" r="r" b="b"/>
              <a:pathLst>
                <a:path w="15845" h="6532" extrusionOk="0">
                  <a:moveTo>
                    <a:pt x="1" y="1"/>
                  </a:moveTo>
                  <a:cubicBezTo>
                    <a:pt x="724" y="3721"/>
                    <a:pt x="3989" y="6531"/>
                    <a:pt x="7923" y="6531"/>
                  </a:cubicBezTo>
                  <a:cubicBezTo>
                    <a:pt x="11848" y="6531"/>
                    <a:pt x="15122" y="372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4399100" y="3371425"/>
              <a:ext cx="396125" cy="163300"/>
            </a:xfrm>
            <a:custGeom>
              <a:avLst/>
              <a:gdLst/>
              <a:ahLst/>
              <a:cxnLst/>
              <a:rect l="l" t="t" r="r" b="b"/>
              <a:pathLst>
                <a:path w="15845" h="6532" extrusionOk="0">
                  <a:moveTo>
                    <a:pt x="13722" y="1"/>
                  </a:moveTo>
                  <a:cubicBezTo>
                    <a:pt x="11619" y="2133"/>
                    <a:pt x="9394" y="2844"/>
                    <a:pt x="7361" y="2844"/>
                  </a:cubicBezTo>
                  <a:cubicBezTo>
                    <a:pt x="3296" y="2844"/>
                    <a:pt x="1" y="1"/>
                    <a:pt x="1" y="1"/>
                  </a:cubicBezTo>
                  <a:lnTo>
                    <a:pt x="1" y="1"/>
                  </a:lnTo>
                  <a:cubicBezTo>
                    <a:pt x="724" y="3721"/>
                    <a:pt x="3989" y="6531"/>
                    <a:pt x="7923" y="6531"/>
                  </a:cubicBezTo>
                  <a:cubicBezTo>
                    <a:pt x="11848" y="6531"/>
                    <a:pt x="15122" y="3721"/>
                    <a:pt x="1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3385450" y="2878100"/>
              <a:ext cx="54900" cy="54900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098" y="242"/>
                  </a:moveTo>
                  <a:cubicBezTo>
                    <a:pt x="1571" y="242"/>
                    <a:pt x="1955" y="625"/>
                    <a:pt x="1955" y="1098"/>
                  </a:cubicBezTo>
                  <a:cubicBezTo>
                    <a:pt x="1955" y="1571"/>
                    <a:pt x="1571" y="1954"/>
                    <a:pt x="1098" y="1954"/>
                  </a:cubicBezTo>
                  <a:cubicBezTo>
                    <a:pt x="625" y="1954"/>
                    <a:pt x="242" y="1571"/>
                    <a:pt x="242" y="1098"/>
                  </a:cubicBezTo>
                  <a:cubicBezTo>
                    <a:pt x="242" y="625"/>
                    <a:pt x="625" y="242"/>
                    <a:pt x="1098" y="242"/>
                  </a:cubicBezTo>
                  <a:close/>
                  <a:moveTo>
                    <a:pt x="1098" y="1"/>
                  </a:moveTo>
                  <a:cubicBezTo>
                    <a:pt x="491" y="1"/>
                    <a:pt x="1" y="491"/>
                    <a:pt x="1" y="1098"/>
                  </a:cubicBezTo>
                  <a:cubicBezTo>
                    <a:pt x="1" y="1696"/>
                    <a:pt x="491" y="2195"/>
                    <a:pt x="1098" y="2195"/>
                  </a:cubicBezTo>
                  <a:cubicBezTo>
                    <a:pt x="1705" y="2195"/>
                    <a:pt x="2195" y="1696"/>
                    <a:pt x="2195" y="1098"/>
                  </a:cubicBezTo>
                  <a:cubicBezTo>
                    <a:pt x="2195" y="491"/>
                    <a:pt x="1705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3251425" y="2923475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5963" y="1"/>
                  </a:moveTo>
                  <a:cubicBezTo>
                    <a:pt x="5912" y="1"/>
                    <a:pt x="5867" y="34"/>
                    <a:pt x="5852" y="86"/>
                  </a:cubicBezTo>
                  <a:lnTo>
                    <a:pt x="18" y="18570"/>
                  </a:lnTo>
                  <a:cubicBezTo>
                    <a:pt x="0" y="18633"/>
                    <a:pt x="36" y="18704"/>
                    <a:pt x="98" y="18722"/>
                  </a:cubicBezTo>
                  <a:lnTo>
                    <a:pt x="134" y="18722"/>
                  </a:lnTo>
                  <a:cubicBezTo>
                    <a:pt x="188" y="18722"/>
                    <a:pt x="232" y="18695"/>
                    <a:pt x="250" y="18642"/>
                  </a:cubicBezTo>
                  <a:lnTo>
                    <a:pt x="6075" y="157"/>
                  </a:lnTo>
                  <a:cubicBezTo>
                    <a:pt x="6102" y="95"/>
                    <a:pt x="6067" y="23"/>
                    <a:pt x="5995" y="6"/>
                  </a:cubicBezTo>
                  <a:cubicBezTo>
                    <a:pt x="5984" y="2"/>
                    <a:pt x="5973" y="1"/>
                    <a:pt x="5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3420475" y="2925050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132" y="0"/>
                  </a:moveTo>
                  <a:cubicBezTo>
                    <a:pt x="121" y="0"/>
                    <a:pt x="109" y="2"/>
                    <a:pt x="99" y="5"/>
                  </a:cubicBezTo>
                  <a:cubicBezTo>
                    <a:pt x="36" y="23"/>
                    <a:pt x="0" y="94"/>
                    <a:pt x="18" y="157"/>
                  </a:cubicBezTo>
                  <a:lnTo>
                    <a:pt x="5844" y="18641"/>
                  </a:lnTo>
                  <a:cubicBezTo>
                    <a:pt x="5862" y="18695"/>
                    <a:pt x="5915" y="18721"/>
                    <a:pt x="5960" y="18721"/>
                  </a:cubicBezTo>
                  <a:lnTo>
                    <a:pt x="5995" y="18721"/>
                  </a:lnTo>
                  <a:cubicBezTo>
                    <a:pt x="6067" y="18703"/>
                    <a:pt x="6102" y="18632"/>
                    <a:pt x="6076" y="18570"/>
                  </a:cubicBezTo>
                  <a:lnTo>
                    <a:pt x="250" y="85"/>
                  </a:lnTo>
                  <a:cubicBezTo>
                    <a:pt x="235" y="34"/>
                    <a:pt x="184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3410000" y="2926950"/>
              <a:ext cx="6025" cy="464575"/>
            </a:xfrm>
            <a:custGeom>
              <a:avLst/>
              <a:gdLst/>
              <a:ahLst/>
              <a:cxnLst/>
              <a:rect l="l" t="t" r="r" b="b"/>
              <a:pathLst>
                <a:path w="241" h="18583" extrusionOk="0">
                  <a:moveTo>
                    <a:pt x="116" y="0"/>
                  </a:moveTo>
                  <a:cubicBezTo>
                    <a:pt x="54" y="0"/>
                    <a:pt x="0" y="54"/>
                    <a:pt x="0" y="116"/>
                  </a:cubicBezTo>
                  <a:lnTo>
                    <a:pt x="0" y="18467"/>
                  </a:lnTo>
                  <a:cubicBezTo>
                    <a:pt x="0" y="18529"/>
                    <a:pt x="54" y="18583"/>
                    <a:pt x="116" y="18583"/>
                  </a:cubicBezTo>
                  <a:cubicBezTo>
                    <a:pt x="187" y="18583"/>
                    <a:pt x="241" y="18529"/>
                    <a:pt x="241" y="18467"/>
                  </a:cubicBezTo>
                  <a:lnTo>
                    <a:pt x="241" y="116"/>
                  </a:lnTo>
                  <a:cubicBezTo>
                    <a:pt x="241" y="54"/>
                    <a:pt x="187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3215075" y="3371425"/>
              <a:ext cx="396325" cy="163300"/>
            </a:xfrm>
            <a:custGeom>
              <a:avLst/>
              <a:gdLst/>
              <a:ahLst/>
              <a:cxnLst/>
              <a:rect l="l" t="t" r="r" b="b"/>
              <a:pathLst>
                <a:path w="15853" h="6532" extrusionOk="0">
                  <a:moveTo>
                    <a:pt x="0" y="1"/>
                  </a:moveTo>
                  <a:cubicBezTo>
                    <a:pt x="723" y="3721"/>
                    <a:pt x="3997" y="6531"/>
                    <a:pt x="7931" y="6531"/>
                  </a:cubicBezTo>
                  <a:cubicBezTo>
                    <a:pt x="11856" y="6531"/>
                    <a:pt x="15130" y="3721"/>
                    <a:pt x="1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3215075" y="3371425"/>
              <a:ext cx="396325" cy="163300"/>
            </a:xfrm>
            <a:custGeom>
              <a:avLst/>
              <a:gdLst/>
              <a:ahLst/>
              <a:cxnLst/>
              <a:rect l="l" t="t" r="r" b="b"/>
              <a:pathLst>
                <a:path w="15853" h="6532" extrusionOk="0">
                  <a:moveTo>
                    <a:pt x="13730" y="1"/>
                  </a:moveTo>
                  <a:cubicBezTo>
                    <a:pt x="11627" y="2133"/>
                    <a:pt x="9401" y="2844"/>
                    <a:pt x="7367" y="2844"/>
                  </a:cubicBezTo>
                  <a:cubicBezTo>
                    <a:pt x="3299" y="2844"/>
                    <a:pt x="0" y="1"/>
                    <a:pt x="0" y="1"/>
                  </a:cubicBezTo>
                  <a:lnTo>
                    <a:pt x="0" y="1"/>
                  </a:lnTo>
                  <a:cubicBezTo>
                    <a:pt x="723" y="3721"/>
                    <a:pt x="3997" y="6531"/>
                    <a:pt x="7931" y="6531"/>
                  </a:cubicBezTo>
                  <a:cubicBezTo>
                    <a:pt x="11856" y="6531"/>
                    <a:pt x="15130" y="3721"/>
                    <a:pt x="15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3957300" y="3414025"/>
              <a:ext cx="119575" cy="20325"/>
            </a:xfrm>
            <a:custGeom>
              <a:avLst/>
              <a:gdLst/>
              <a:ahLst/>
              <a:cxnLst/>
              <a:rect l="l" t="t" r="r" b="b"/>
              <a:pathLst>
                <a:path w="4783" h="813" extrusionOk="0">
                  <a:moveTo>
                    <a:pt x="36" y="1"/>
                  </a:moveTo>
                  <a:lnTo>
                    <a:pt x="0" y="813"/>
                  </a:lnTo>
                  <a:lnTo>
                    <a:pt x="4782" y="813"/>
                  </a:lnTo>
                  <a:lnTo>
                    <a:pt x="4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3958625" y="3396425"/>
              <a:ext cx="116900" cy="6925"/>
            </a:xfrm>
            <a:custGeom>
              <a:avLst/>
              <a:gdLst/>
              <a:ahLst/>
              <a:cxnLst/>
              <a:rect l="l" t="t" r="r" b="b"/>
              <a:pathLst>
                <a:path w="4676" h="277" extrusionOk="0">
                  <a:moveTo>
                    <a:pt x="19" y="0"/>
                  </a:moveTo>
                  <a:lnTo>
                    <a:pt x="1" y="277"/>
                  </a:lnTo>
                  <a:lnTo>
                    <a:pt x="4676" y="277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3956400" y="3445025"/>
              <a:ext cx="121125" cy="6950"/>
            </a:xfrm>
            <a:custGeom>
              <a:avLst/>
              <a:gdLst/>
              <a:ahLst/>
              <a:cxnLst/>
              <a:rect l="l" t="t" r="r" b="b"/>
              <a:pathLst>
                <a:path w="4845" h="278" extrusionOk="0">
                  <a:moveTo>
                    <a:pt x="19" y="1"/>
                  </a:moveTo>
                  <a:lnTo>
                    <a:pt x="1" y="277"/>
                  </a:lnTo>
                  <a:lnTo>
                    <a:pt x="4845" y="277"/>
                  </a:lnTo>
                  <a:lnTo>
                    <a:pt x="4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3600450" y="3635500"/>
              <a:ext cx="838375" cy="105725"/>
            </a:xfrm>
            <a:custGeom>
              <a:avLst/>
              <a:gdLst/>
              <a:ahLst/>
              <a:cxnLst/>
              <a:rect l="l" t="t" r="r" b="b"/>
              <a:pathLst>
                <a:path w="33535" h="4229" extrusionOk="0">
                  <a:moveTo>
                    <a:pt x="4220" y="0"/>
                  </a:moveTo>
                  <a:cubicBezTo>
                    <a:pt x="3061" y="0"/>
                    <a:pt x="1999" y="473"/>
                    <a:pt x="1241" y="1240"/>
                  </a:cubicBezTo>
                  <a:cubicBezTo>
                    <a:pt x="625" y="1856"/>
                    <a:pt x="197" y="2659"/>
                    <a:pt x="54" y="3560"/>
                  </a:cubicBezTo>
                  <a:cubicBezTo>
                    <a:pt x="19" y="3774"/>
                    <a:pt x="1" y="3997"/>
                    <a:pt x="1" y="4229"/>
                  </a:cubicBezTo>
                  <a:lnTo>
                    <a:pt x="33535" y="4229"/>
                  </a:lnTo>
                  <a:cubicBezTo>
                    <a:pt x="33535" y="3997"/>
                    <a:pt x="33508" y="3774"/>
                    <a:pt x="33481" y="3560"/>
                  </a:cubicBezTo>
                  <a:cubicBezTo>
                    <a:pt x="33160" y="1544"/>
                    <a:pt x="31412" y="0"/>
                    <a:pt x="29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3557625" y="3741200"/>
              <a:ext cx="922475" cy="48200"/>
            </a:xfrm>
            <a:custGeom>
              <a:avLst/>
              <a:gdLst/>
              <a:ahLst/>
              <a:cxnLst/>
              <a:rect l="l" t="t" r="r" b="b"/>
              <a:pathLst>
                <a:path w="36899" h="1928" extrusionOk="0">
                  <a:moveTo>
                    <a:pt x="964" y="1"/>
                  </a:moveTo>
                  <a:cubicBezTo>
                    <a:pt x="429" y="1"/>
                    <a:pt x="1" y="429"/>
                    <a:pt x="1" y="964"/>
                  </a:cubicBezTo>
                  <a:cubicBezTo>
                    <a:pt x="1" y="1491"/>
                    <a:pt x="429" y="1928"/>
                    <a:pt x="964" y="1928"/>
                  </a:cubicBezTo>
                  <a:lnTo>
                    <a:pt x="35935" y="1928"/>
                  </a:lnTo>
                  <a:cubicBezTo>
                    <a:pt x="36470" y="1928"/>
                    <a:pt x="36898" y="1491"/>
                    <a:pt x="36898" y="964"/>
                  </a:cubicBezTo>
                  <a:cubicBezTo>
                    <a:pt x="36898" y="429"/>
                    <a:pt x="36470" y="1"/>
                    <a:pt x="35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3600450" y="3724475"/>
              <a:ext cx="838150" cy="16750"/>
            </a:xfrm>
            <a:custGeom>
              <a:avLst/>
              <a:gdLst/>
              <a:ahLst/>
              <a:cxnLst/>
              <a:rect l="l" t="t" r="r" b="b"/>
              <a:pathLst>
                <a:path w="33526" h="670" extrusionOk="0">
                  <a:moveTo>
                    <a:pt x="54" y="1"/>
                  </a:moveTo>
                  <a:lnTo>
                    <a:pt x="1" y="670"/>
                  </a:lnTo>
                  <a:lnTo>
                    <a:pt x="33526" y="670"/>
                  </a:lnTo>
                  <a:cubicBezTo>
                    <a:pt x="33526" y="438"/>
                    <a:pt x="33508" y="215"/>
                    <a:pt x="33481" y="1"/>
                  </a:cubicBezTo>
                  <a:close/>
                </a:path>
              </a:pathLst>
            </a:custGeom>
            <a:solidFill>
              <a:srgbClr val="3A4769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37"/>
          <p:cNvGrpSpPr/>
          <p:nvPr/>
        </p:nvGrpSpPr>
        <p:grpSpPr>
          <a:xfrm>
            <a:off x="6063272" y="2855863"/>
            <a:ext cx="1738725" cy="636550"/>
            <a:chOff x="3273725" y="3789375"/>
            <a:chExt cx="1738725" cy="636550"/>
          </a:xfrm>
        </p:grpSpPr>
        <p:sp>
          <p:nvSpPr>
            <p:cNvPr id="1538" name="Google Shape;1538;p37"/>
            <p:cNvSpPr/>
            <p:nvPr/>
          </p:nvSpPr>
          <p:spPr>
            <a:xfrm>
              <a:off x="3273725" y="4335575"/>
              <a:ext cx="1738725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3427375" y="4089575"/>
              <a:ext cx="811850" cy="300450"/>
            </a:xfrm>
            <a:custGeom>
              <a:avLst/>
              <a:gdLst/>
              <a:ahLst/>
              <a:cxnLst/>
              <a:rect l="l" t="t" r="r" b="b"/>
              <a:pathLst>
                <a:path w="32474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3427375" y="4089575"/>
              <a:ext cx="79875" cy="300450"/>
            </a:xfrm>
            <a:custGeom>
              <a:avLst/>
              <a:gdLst/>
              <a:ahLst/>
              <a:cxnLst/>
              <a:rect l="l" t="t" r="r" b="b"/>
              <a:pathLst>
                <a:path w="3195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3492725" y="4089575"/>
              <a:ext cx="46200" cy="300450"/>
            </a:xfrm>
            <a:custGeom>
              <a:avLst/>
              <a:gdLst/>
              <a:ahLst/>
              <a:cxnLst/>
              <a:rect l="l" t="t" r="r" b="b"/>
              <a:pathLst>
                <a:path w="1848" h="12018" extrusionOk="0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4076400" y="4089575"/>
              <a:ext cx="45950" cy="300450"/>
            </a:xfrm>
            <a:custGeom>
              <a:avLst/>
              <a:gdLst/>
              <a:ahLst/>
              <a:cxnLst/>
              <a:rect l="l" t="t" r="r" b="b"/>
              <a:pathLst>
                <a:path w="1838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4187025" y="4357200"/>
              <a:ext cx="650575" cy="32825"/>
            </a:xfrm>
            <a:custGeom>
              <a:avLst/>
              <a:gdLst/>
              <a:ahLst/>
              <a:cxnLst/>
              <a:rect l="l" t="t" r="r" b="b"/>
              <a:pathLst>
                <a:path w="26023" h="1313" extrusionOk="0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4196825" y="4122350"/>
              <a:ext cx="619150" cy="234875"/>
            </a:xfrm>
            <a:custGeom>
              <a:avLst/>
              <a:gdLst/>
              <a:ahLst/>
              <a:cxnLst/>
              <a:rect l="l" t="t" r="r" b="b"/>
              <a:pathLst>
                <a:path w="24766" h="9395" extrusionOk="0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4223375" y="4122350"/>
              <a:ext cx="592600" cy="234875"/>
            </a:xfrm>
            <a:custGeom>
              <a:avLst/>
              <a:gdLst/>
              <a:ahLst/>
              <a:cxnLst/>
              <a:rect l="l" t="t" r="r" b="b"/>
              <a:pathLst>
                <a:path w="23704" h="9395" extrusionOk="0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3591525" y="4169650"/>
              <a:ext cx="91250" cy="146100"/>
            </a:xfrm>
            <a:custGeom>
              <a:avLst/>
              <a:gdLst/>
              <a:ahLst/>
              <a:cxnLst/>
              <a:rect l="l" t="t" r="r" b="b"/>
              <a:pathLst>
                <a:path w="3650" h="5844" extrusionOk="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3693000" y="4169650"/>
              <a:ext cx="133400" cy="146100"/>
            </a:xfrm>
            <a:custGeom>
              <a:avLst/>
              <a:gdLst/>
              <a:ahLst/>
              <a:cxnLst/>
              <a:rect l="l" t="t" r="r" b="b"/>
              <a:pathLst>
                <a:path w="5336" h="5844" extrusionOk="0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3821925" y="4169650"/>
              <a:ext cx="186475" cy="146100"/>
            </a:xfrm>
            <a:custGeom>
              <a:avLst/>
              <a:gdLst/>
              <a:ahLst/>
              <a:cxnLst/>
              <a:rect l="l" t="t" r="r" b="b"/>
              <a:pathLst>
                <a:path w="7459" h="5844" extrusionOk="0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4148425" y="4089575"/>
              <a:ext cx="689175" cy="300450"/>
            </a:xfrm>
            <a:custGeom>
              <a:avLst/>
              <a:gdLst/>
              <a:ahLst/>
              <a:cxnLst/>
              <a:rect l="l" t="t" r="r" b="b"/>
              <a:pathLst>
                <a:path w="27567" h="12018" extrusionOk="0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4113650" y="4089575"/>
              <a:ext cx="79850" cy="300450"/>
            </a:xfrm>
            <a:custGeom>
              <a:avLst/>
              <a:gdLst/>
              <a:ahLst/>
              <a:cxnLst/>
              <a:rect l="l" t="t" r="r" b="b"/>
              <a:pathLst>
                <a:path w="3194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3602250" y="3789375"/>
              <a:ext cx="811825" cy="300225"/>
            </a:xfrm>
            <a:custGeom>
              <a:avLst/>
              <a:gdLst/>
              <a:ahLst/>
              <a:cxnLst/>
              <a:rect l="l" t="t" r="r" b="b"/>
              <a:pathLst>
                <a:path w="32473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360225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4371675" y="3821950"/>
              <a:ext cx="619150" cy="235100"/>
            </a:xfrm>
            <a:custGeom>
              <a:avLst/>
              <a:gdLst/>
              <a:ahLst/>
              <a:cxnLst/>
              <a:rect l="l" t="t" r="r" b="b"/>
              <a:pathLst>
                <a:path w="24766" h="9404" extrusionOk="0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4398225" y="3821950"/>
              <a:ext cx="592600" cy="235100"/>
            </a:xfrm>
            <a:custGeom>
              <a:avLst/>
              <a:gdLst/>
              <a:ahLst/>
              <a:cxnLst/>
              <a:rect l="l" t="t" r="r" b="b"/>
              <a:pathLst>
                <a:path w="23704" h="9404" extrusionOk="0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4323275" y="3789375"/>
              <a:ext cx="689175" cy="300225"/>
            </a:xfrm>
            <a:custGeom>
              <a:avLst/>
              <a:gdLst/>
              <a:ahLst/>
              <a:cxnLst/>
              <a:rect l="l" t="t" r="r" b="b"/>
              <a:pathLst>
                <a:path w="27567" h="12009" extrusionOk="0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428850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4447275" y="3859425"/>
              <a:ext cx="531950" cy="4025"/>
            </a:xfrm>
            <a:custGeom>
              <a:avLst/>
              <a:gdLst/>
              <a:ahLst/>
              <a:cxnLst/>
              <a:rect l="l" t="t" r="r" b="b"/>
              <a:pathLst>
                <a:path w="21278" h="161" extrusionOk="0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4486525" y="3898450"/>
              <a:ext cx="485350" cy="4025"/>
            </a:xfrm>
            <a:custGeom>
              <a:avLst/>
              <a:gdLst/>
              <a:ahLst/>
              <a:cxnLst/>
              <a:rect l="l" t="t" r="r" b="b"/>
              <a:pathLst>
                <a:path w="19414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4433225" y="3937475"/>
              <a:ext cx="535975" cy="4025"/>
            </a:xfrm>
            <a:custGeom>
              <a:avLst/>
              <a:gdLst/>
              <a:ahLst/>
              <a:cxnLst/>
              <a:rect l="l" t="t" r="r" b="b"/>
              <a:pathLst>
                <a:path w="21439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4472475" y="3976500"/>
              <a:ext cx="499400" cy="4050"/>
            </a:xfrm>
            <a:custGeom>
              <a:avLst/>
              <a:gdLst/>
              <a:ahLst/>
              <a:cxnLst/>
              <a:rect l="l" t="t" r="r" b="b"/>
              <a:pathLst>
                <a:path w="19976" h="162" extrusionOk="0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4447275" y="4015525"/>
              <a:ext cx="531950" cy="4050"/>
            </a:xfrm>
            <a:custGeom>
              <a:avLst/>
              <a:gdLst/>
              <a:ahLst/>
              <a:cxnLst/>
              <a:rect l="l" t="t" r="r" b="b"/>
              <a:pathLst>
                <a:path w="21278" h="162" extrusionOk="0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4272650" y="4159600"/>
              <a:ext cx="531725" cy="4275"/>
            </a:xfrm>
            <a:custGeom>
              <a:avLst/>
              <a:gdLst/>
              <a:ahLst/>
              <a:cxnLst/>
              <a:rect l="l" t="t" r="r" b="b"/>
              <a:pathLst>
                <a:path w="21269" h="171" extrusionOk="0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4311675" y="4198625"/>
              <a:ext cx="485350" cy="4275"/>
            </a:xfrm>
            <a:custGeom>
              <a:avLst/>
              <a:gdLst/>
              <a:ahLst/>
              <a:cxnLst/>
              <a:rect l="l" t="t" r="r" b="b"/>
              <a:pathLst>
                <a:path w="19414" h="171" extrusionOk="0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4258375" y="4237675"/>
              <a:ext cx="535975" cy="4250"/>
            </a:xfrm>
            <a:custGeom>
              <a:avLst/>
              <a:gdLst/>
              <a:ahLst/>
              <a:cxnLst/>
              <a:rect l="l" t="t" r="r" b="b"/>
              <a:pathLst>
                <a:path w="21439" h="170" extrusionOk="0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4297625" y="4276700"/>
              <a:ext cx="499400" cy="4250"/>
            </a:xfrm>
            <a:custGeom>
              <a:avLst/>
              <a:gdLst/>
              <a:ahLst/>
              <a:cxnLst/>
              <a:rect l="l" t="t" r="r" b="b"/>
              <a:pathLst>
                <a:path w="19976" h="170" extrusionOk="0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4272650" y="4315725"/>
              <a:ext cx="531725" cy="4250"/>
            </a:xfrm>
            <a:custGeom>
              <a:avLst/>
              <a:gdLst/>
              <a:ahLst/>
              <a:cxnLst/>
              <a:rect l="l" t="t" r="r" b="b"/>
              <a:pathLst>
                <a:path w="21269" h="170" extrusionOk="0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1510;p37"/>
          <p:cNvSpPr txBox="1">
            <a:spLocks/>
          </p:cNvSpPr>
          <p:nvPr/>
        </p:nvSpPr>
        <p:spPr>
          <a:xfrm>
            <a:off x="6019800" y="348615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tabLst/>
              <a:defRPr/>
            </a:pPr>
            <a:r>
              <a:rPr kumimoji="0" lang="sr-Latn-R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E2 103/2022 Srđan</a:t>
            </a:r>
            <a:r>
              <a:rPr kumimoji="0" lang="sr-Latn-RS" sz="1100" b="0" i="0" u="none" strike="noStrike" kern="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Topić</a:t>
            </a:r>
          </a:p>
          <a:p>
            <a:pPr>
              <a:buClr>
                <a:schemeClr val="lt1"/>
              </a:buClr>
              <a:buSzPts val="1200"/>
            </a:pPr>
            <a:r>
              <a:rPr lang="sr-Latn-RS" sz="11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E2 123/2022 Natalija Krsmanović</a:t>
            </a:r>
            <a:endParaRPr lang="en-US" sz="1100" dirty="0" smtClean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tabLst/>
              <a:defRPr/>
            </a:pPr>
            <a:r>
              <a:rPr kumimoji="0" lang="sr-Latn-R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42950"/>
            <a:ext cx="7888557" cy="366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Presuda</a:t>
            </a: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71550"/>
            <a:ext cx="7848600" cy="339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Presuda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895350"/>
            <a:ext cx="6629400" cy="371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42950"/>
            <a:ext cx="7924800" cy="370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2"/>
          <p:cNvSpPr txBox="1">
            <a:spLocks noGrp="1"/>
          </p:cNvSpPr>
          <p:nvPr>
            <p:ph type="subTitle" idx="1"/>
          </p:nvPr>
        </p:nvSpPr>
        <p:spPr>
          <a:xfrm>
            <a:off x="1219201" y="3870750"/>
            <a:ext cx="44175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1"/>
              </a:buClr>
              <a:buFont typeface="Wingdings" pitchFamily="2" charset="2"/>
              <a:buChar char="§"/>
            </a:pPr>
            <a:r>
              <a:rPr lang="pl-PL" sz="1400" dirty="0" smtClean="0"/>
              <a:t> </a:t>
            </a:r>
            <a:r>
              <a:rPr lang="pl-PL" sz="1400" dirty="0" smtClean="0"/>
              <a:t>RegEx</a:t>
            </a:r>
            <a:endParaRPr lang="pl-PL" sz="1400" dirty="0" smtClean="0"/>
          </a:p>
          <a:p>
            <a:pPr marL="0" lvl="0" indent="0">
              <a:buClr>
                <a:schemeClr val="accent1"/>
              </a:buClr>
              <a:buFont typeface="Wingdings" pitchFamily="2" charset="2"/>
              <a:buChar char="§"/>
            </a:pPr>
            <a:r>
              <a:rPr lang="pl-PL" sz="1400" dirty="0" smtClean="0"/>
              <a:t> </a:t>
            </a:r>
            <a:r>
              <a:rPr lang="pl-PL" sz="1400" dirty="0" smtClean="0"/>
              <a:t>Prikaz u aplikaciji</a:t>
            </a:r>
            <a:endParaRPr lang="pl-PL" sz="1400" dirty="0"/>
          </a:p>
        </p:txBody>
      </p:sp>
      <p:sp>
        <p:nvSpPr>
          <p:cNvPr id="1739" name="Google Shape;1739;p42"/>
          <p:cNvSpPr txBox="1">
            <a:spLocks noGrp="1"/>
          </p:cNvSpPr>
          <p:nvPr>
            <p:ph type="title"/>
          </p:nvPr>
        </p:nvSpPr>
        <p:spPr>
          <a:xfrm>
            <a:off x="1219200" y="3028950"/>
            <a:ext cx="531395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Ekstrakcija podataka</a:t>
            </a:r>
            <a:endParaRPr/>
          </a:p>
        </p:txBody>
      </p:sp>
      <p:sp>
        <p:nvSpPr>
          <p:cNvPr id="1740" name="Google Shape;1740;p42"/>
          <p:cNvSpPr txBox="1">
            <a:spLocks noGrp="1"/>
          </p:cNvSpPr>
          <p:nvPr>
            <p:ph type="title" idx="2"/>
          </p:nvPr>
        </p:nvSpPr>
        <p:spPr>
          <a:xfrm>
            <a:off x="1163038" y="1117000"/>
            <a:ext cx="1038300" cy="10392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0</a:t>
            </a:r>
            <a:r>
              <a:rPr lang="sr-Latn-RS" b="1" dirty="0" smtClean="0"/>
              <a:t>3</a:t>
            </a:r>
            <a:endParaRPr b="1"/>
          </a:p>
        </p:txBody>
      </p:sp>
      <p:grpSp>
        <p:nvGrpSpPr>
          <p:cNvPr id="2" name="Google Shape;1741;p42"/>
          <p:cNvGrpSpPr/>
          <p:nvPr/>
        </p:nvGrpSpPr>
        <p:grpSpPr>
          <a:xfrm rot="-155505">
            <a:off x="6215903" y="1463992"/>
            <a:ext cx="1603266" cy="1969220"/>
            <a:chOff x="1643575" y="1709850"/>
            <a:chExt cx="2019450" cy="2480400"/>
          </a:xfrm>
        </p:grpSpPr>
        <p:sp>
          <p:nvSpPr>
            <p:cNvPr id="1742" name="Google Shape;1742;p42"/>
            <p:cNvSpPr/>
            <p:nvPr/>
          </p:nvSpPr>
          <p:spPr>
            <a:xfrm>
              <a:off x="1688700" y="1720750"/>
              <a:ext cx="1962425" cy="2452500"/>
            </a:xfrm>
            <a:custGeom>
              <a:avLst/>
              <a:gdLst/>
              <a:ahLst/>
              <a:cxnLst/>
              <a:rect l="l" t="t" r="r" b="b"/>
              <a:pathLst>
                <a:path w="78497" h="98100" extrusionOk="0">
                  <a:moveTo>
                    <a:pt x="56820" y="0"/>
                  </a:moveTo>
                  <a:cubicBezTo>
                    <a:pt x="56505" y="0"/>
                    <a:pt x="56185" y="34"/>
                    <a:pt x="55865" y="104"/>
                  </a:cubicBezTo>
                  <a:lnTo>
                    <a:pt x="0" y="12284"/>
                  </a:lnTo>
                  <a:lnTo>
                    <a:pt x="18697" y="98099"/>
                  </a:lnTo>
                  <a:lnTo>
                    <a:pt x="74562" y="85919"/>
                  </a:lnTo>
                  <a:cubicBezTo>
                    <a:pt x="76968" y="85393"/>
                    <a:pt x="78497" y="83012"/>
                    <a:pt x="77970" y="80606"/>
                  </a:cubicBezTo>
                  <a:lnTo>
                    <a:pt x="61178" y="3513"/>
                  </a:lnTo>
                  <a:cubicBezTo>
                    <a:pt x="60722" y="1427"/>
                    <a:pt x="58872" y="0"/>
                    <a:pt x="56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1688700" y="2027850"/>
              <a:ext cx="1864050" cy="2145400"/>
            </a:xfrm>
            <a:custGeom>
              <a:avLst/>
              <a:gdLst/>
              <a:ahLst/>
              <a:cxnLst/>
              <a:rect l="l" t="t" r="r" b="b"/>
              <a:pathLst>
                <a:path w="74562" h="85816" extrusionOk="0">
                  <a:moveTo>
                    <a:pt x="0" y="0"/>
                  </a:moveTo>
                  <a:lnTo>
                    <a:pt x="18697" y="85815"/>
                  </a:lnTo>
                  <a:lnTo>
                    <a:pt x="74562" y="73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838">
                <a:alpha val="565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2845325" y="1709850"/>
              <a:ext cx="431125" cy="322300"/>
            </a:xfrm>
            <a:custGeom>
              <a:avLst/>
              <a:gdLst/>
              <a:ahLst/>
              <a:cxnLst/>
              <a:rect l="l" t="t" r="r" b="b"/>
              <a:pathLst>
                <a:path w="17245" h="12892" extrusionOk="0">
                  <a:moveTo>
                    <a:pt x="10551" y="1"/>
                  </a:moveTo>
                  <a:cubicBezTo>
                    <a:pt x="10204" y="1"/>
                    <a:pt x="9852" y="37"/>
                    <a:pt x="9500" y="114"/>
                  </a:cubicBezTo>
                  <a:lnTo>
                    <a:pt x="402" y="2094"/>
                  </a:lnTo>
                  <a:cubicBezTo>
                    <a:pt x="176" y="2144"/>
                    <a:pt x="1" y="2370"/>
                    <a:pt x="76" y="2620"/>
                  </a:cubicBezTo>
                  <a:cubicBezTo>
                    <a:pt x="249" y="3441"/>
                    <a:pt x="980" y="4020"/>
                    <a:pt x="1788" y="4020"/>
                  </a:cubicBezTo>
                  <a:cubicBezTo>
                    <a:pt x="1918" y="4020"/>
                    <a:pt x="2050" y="4005"/>
                    <a:pt x="2181" y="3974"/>
                  </a:cubicBezTo>
                  <a:lnTo>
                    <a:pt x="9976" y="2294"/>
                  </a:lnTo>
                  <a:cubicBezTo>
                    <a:pt x="10169" y="2250"/>
                    <a:pt x="10363" y="2229"/>
                    <a:pt x="10554" y="2229"/>
                  </a:cubicBezTo>
                  <a:cubicBezTo>
                    <a:pt x="11777" y="2229"/>
                    <a:pt x="12899" y="3093"/>
                    <a:pt x="13159" y="4350"/>
                  </a:cubicBezTo>
                  <a:lnTo>
                    <a:pt x="14713" y="11492"/>
                  </a:lnTo>
                  <a:cubicBezTo>
                    <a:pt x="14907" y="12313"/>
                    <a:pt x="15641" y="12892"/>
                    <a:pt x="16450" y="12892"/>
                  </a:cubicBezTo>
                  <a:cubicBezTo>
                    <a:pt x="16580" y="12892"/>
                    <a:pt x="16711" y="12877"/>
                    <a:pt x="16843" y="12846"/>
                  </a:cubicBezTo>
                  <a:cubicBezTo>
                    <a:pt x="17094" y="12796"/>
                    <a:pt x="17244" y="12570"/>
                    <a:pt x="17194" y="12319"/>
                  </a:cubicBezTo>
                  <a:lnTo>
                    <a:pt x="15339" y="3873"/>
                  </a:lnTo>
                  <a:cubicBezTo>
                    <a:pt x="14839" y="1569"/>
                    <a:pt x="12813" y="1"/>
                    <a:pt x="10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857875" y="1720750"/>
              <a:ext cx="406025" cy="300325"/>
            </a:xfrm>
            <a:custGeom>
              <a:avLst/>
              <a:gdLst/>
              <a:ahLst/>
              <a:cxnLst/>
              <a:rect l="l" t="t" r="r" b="b"/>
              <a:pathLst>
                <a:path w="16241" h="12013" extrusionOk="0">
                  <a:moveTo>
                    <a:pt x="10053" y="0"/>
                  </a:moveTo>
                  <a:cubicBezTo>
                    <a:pt x="9738" y="0"/>
                    <a:pt x="9418" y="34"/>
                    <a:pt x="9098" y="104"/>
                  </a:cubicBezTo>
                  <a:lnTo>
                    <a:pt x="0" y="2084"/>
                  </a:lnTo>
                  <a:cubicBezTo>
                    <a:pt x="131" y="2717"/>
                    <a:pt x="699" y="3140"/>
                    <a:pt x="1323" y="3140"/>
                  </a:cubicBezTo>
                  <a:cubicBezTo>
                    <a:pt x="1416" y="3140"/>
                    <a:pt x="1510" y="3131"/>
                    <a:pt x="1604" y="3112"/>
                  </a:cubicBezTo>
                  <a:lnTo>
                    <a:pt x="9374" y="1407"/>
                  </a:lnTo>
                  <a:cubicBezTo>
                    <a:pt x="9588" y="1362"/>
                    <a:pt x="9802" y="1341"/>
                    <a:pt x="10013" y="1341"/>
                  </a:cubicBezTo>
                  <a:cubicBezTo>
                    <a:pt x="11460" y="1341"/>
                    <a:pt x="12780" y="2348"/>
                    <a:pt x="13108" y="3813"/>
                  </a:cubicBezTo>
                  <a:lnTo>
                    <a:pt x="14662" y="10956"/>
                  </a:lnTo>
                  <a:cubicBezTo>
                    <a:pt x="14793" y="11589"/>
                    <a:pt x="15361" y="12013"/>
                    <a:pt x="15968" y="12013"/>
                  </a:cubicBezTo>
                  <a:cubicBezTo>
                    <a:pt x="16059" y="12013"/>
                    <a:pt x="16150" y="12003"/>
                    <a:pt x="16241" y="11984"/>
                  </a:cubicBezTo>
                  <a:lnTo>
                    <a:pt x="14411" y="3513"/>
                  </a:lnTo>
                  <a:cubicBezTo>
                    <a:pt x="13955" y="1427"/>
                    <a:pt x="12105" y="0"/>
                    <a:pt x="10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3309000" y="3513200"/>
              <a:ext cx="354025" cy="416550"/>
            </a:xfrm>
            <a:custGeom>
              <a:avLst/>
              <a:gdLst/>
              <a:ahLst/>
              <a:cxnLst/>
              <a:rect l="l" t="t" r="r" b="b"/>
              <a:pathLst>
                <a:path w="14161" h="16662" extrusionOk="0">
                  <a:moveTo>
                    <a:pt x="11317" y="1"/>
                  </a:moveTo>
                  <a:cubicBezTo>
                    <a:pt x="11287" y="1"/>
                    <a:pt x="11258" y="4"/>
                    <a:pt x="11229" y="10"/>
                  </a:cubicBezTo>
                  <a:cubicBezTo>
                    <a:pt x="10251" y="236"/>
                    <a:pt x="9650" y="1188"/>
                    <a:pt x="9850" y="2141"/>
                  </a:cubicBezTo>
                  <a:lnTo>
                    <a:pt x="11404" y="9284"/>
                  </a:lnTo>
                  <a:cubicBezTo>
                    <a:pt x="11730" y="10737"/>
                    <a:pt x="10802" y="12166"/>
                    <a:pt x="9349" y="12492"/>
                  </a:cubicBezTo>
                  <a:lnTo>
                    <a:pt x="1579" y="14171"/>
                  </a:lnTo>
                  <a:cubicBezTo>
                    <a:pt x="627" y="14396"/>
                    <a:pt x="0" y="15349"/>
                    <a:pt x="226" y="16301"/>
                  </a:cubicBezTo>
                  <a:cubicBezTo>
                    <a:pt x="270" y="16519"/>
                    <a:pt x="446" y="16662"/>
                    <a:pt x="657" y="16662"/>
                  </a:cubicBezTo>
                  <a:cubicBezTo>
                    <a:pt x="688" y="16662"/>
                    <a:pt x="720" y="16659"/>
                    <a:pt x="752" y="16652"/>
                  </a:cubicBezTo>
                  <a:lnTo>
                    <a:pt x="9825" y="14672"/>
                  </a:lnTo>
                  <a:cubicBezTo>
                    <a:pt x="12482" y="14096"/>
                    <a:pt x="14161" y="11464"/>
                    <a:pt x="13584" y="8807"/>
                  </a:cubicBezTo>
                  <a:lnTo>
                    <a:pt x="11755" y="361"/>
                  </a:lnTo>
                  <a:cubicBezTo>
                    <a:pt x="11711" y="143"/>
                    <a:pt x="11516" y="1"/>
                    <a:pt x="11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3321525" y="3524725"/>
              <a:ext cx="329600" cy="393500"/>
            </a:xfrm>
            <a:custGeom>
              <a:avLst/>
              <a:gdLst/>
              <a:ahLst/>
              <a:cxnLst/>
              <a:rect l="l" t="t" r="r" b="b"/>
              <a:pathLst>
                <a:path w="13184" h="15740" extrusionOk="0">
                  <a:moveTo>
                    <a:pt x="10803" y="0"/>
                  </a:moveTo>
                  <a:cubicBezTo>
                    <a:pt x="10101" y="151"/>
                    <a:pt x="9625" y="853"/>
                    <a:pt x="9800" y="1579"/>
                  </a:cubicBezTo>
                  <a:lnTo>
                    <a:pt x="11354" y="8747"/>
                  </a:lnTo>
                  <a:cubicBezTo>
                    <a:pt x="11705" y="10427"/>
                    <a:pt x="10652" y="12081"/>
                    <a:pt x="8948" y="12457"/>
                  </a:cubicBezTo>
                  <a:lnTo>
                    <a:pt x="1179" y="14161"/>
                  </a:lnTo>
                  <a:cubicBezTo>
                    <a:pt x="452" y="14311"/>
                    <a:pt x="1" y="15038"/>
                    <a:pt x="151" y="15740"/>
                  </a:cubicBezTo>
                  <a:lnTo>
                    <a:pt x="9249" y="13760"/>
                  </a:lnTo>
                  <a:cubicBezTo>
                    <a:pt x="11655" y="13234"/>
                    <a:pt x="13184" y="10853"/>
                    <a:pt x="12657" y="8447"/>
                  </a:cubicBezTo>
                  <a:lnTo>
                    <a:pt x="10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5300" y="2366700"/>
              <a:ext cx="1094650" cy="750275"/>
            </a:xfrm>
            <a:custGeom>
              <a:avLst/>
              <a:gdLst/>
              <a:ahLst/>
              <a:cxnLst/>
              <a:rect l="l" t="t" r="r" b="b"/>
              <a:pathLst>
                <a:path w="43786" h="30011" extrusionOk="0">
                  <a:moveTo>
                    <a:pt x="38773" y="507"/>
                  </a:moveTo>
                  <a:lnTo>
                    <a:pt x="39049" y="1785"/>
                  </a:lnTo>
                  <a:lnTo>
                    <a:pt x="37645" y="2086"/>
                  </a:lnTo>
                  <a:lnTo>
                    <a:pt x="37369" y="807"/>
                  </a:lnTo>
                  <a:lnTo>
                    <a:pt x="38773" y="507"/>
                  </a:lnTo>
                  <a:close/>
                  <a:moveTo>
                    <a:pt x="36943" y="908"/>
                  </a:moveTo>
                  <a:lnTo>
                    <a:pt x="37219" y="2186"/>
                  </a:lnTo>
                  <a:lnTo>
                    <a:pt x="2632" y="9705"/>
                  </a:lnTo>
                  <a:lnTo>
                    <a:pt x="2357" y="8427"/>
                  </a:lnTo>
                  <a:lnTo>
                    <a:pt x="36943" y="908"/>
                  </a:lnTo>
                  <a:close/>
                  <a:moveTo>
                    <a:pt x="1931" y="8527"/>
                  </a:moveTo>
                  <a:lnTo>
                    <a:pt x="2206" y="9805"/>
                  </a:lnTo>
                  <a:lnTo>
                    <a:pt x="803" y="10106"/>
                  </a:lnTo>
                  <a:lnTo>
                    <a:pt x="527" y="8828"/>
                  </a:lnTo>
                  <a:lnTo>
                    <a:pt x="1931" y="8527"/>
                  </a:lnTo>
                  <a:close/>
                  <a:moveTo>
                    <a:pt x="39149" y="2211"/>
                  </a:moveTo>
                  <a:lnTo>
                    <a:pt x="42908" y="19454"/>
                  </a:lnTo>
                  <a:lnTo>
                    <a:pt x="41505" y="19780"/>
                  </a:lnTo>
                  <a:lnTo>
                    <a:pt x="37745" y="2512"/>
                  </a:lnTo>
                  <a:lnTo>
                    <a:pt x="39149" y="2211"/>
                  </a:lnTo>
                  <a:close/>
                  <a:moveTo>
                    <a:pt x="43009" y="19905"/>
                  </a:moveTo>
                  <a:lnTo>
                    <a:pt x="43284" y="21184"/>
                  </a:lnTo>
                  <a:lnTo>
                    <a:pt x="41881" y="21484"/>
                  </a:lnTo>
                  <a:lnTo>
                    <a:pt x="41605" y="20206"/>
                  </a:lnTo>
                  <a:lnTo>
                    <a:pt x="43009" y="19905"/>
                  </a:lnTo>
                  <a:close/>
                  <a:moveTo>
                    <a:pt x="37319" y="2612"/>
                  </a:moveTo>
                  <a:lnTo>
                    <a:pt x="41079" y="19855"/>
                  </a:lnTo>
                  <a:lnTo>
                    <a:pt x="6492" y="27399"/>
                  </a:lnTo>
                  <a:lnTo>
                    <a:pt x="2733" y="10156"/>
                  </a:lnTo>
                  <a:lnTo>
                    <a:pt x="37319" y="2612"/>
                  </a:lnTo>
                  <a:close/>
                  <a:moveTo>
                    <a:pt x="2282" y="10256"/>
                  </a:moveTo>
                  <a:lnTo>
                    <a:pt x="6041" y="27499"/>
                  </a:lnTo>
                  <a:lnTo>
                    <a:pt x="4637" y="27800"/>
                  </a:lnTo>
                  <a:lnTo>
                    <a:pt x="903" y="10557"/>
                  </a:lnTo>
                  <a:lnTo>
                    <a:pt x="2282" y="10256"/>
                  </a:lnTo>
                  <a:close/>
                  <a:moveTo>
                    <a:pt x="41154" y="20306"/>
                  </a:moveTo>
                  <a:lnTo>
                    <a:pt x="41455" y="21585"/>
                  </a:lnTo>
                  <a:lnTo>
                    <a:pt x="6868" y="29128"/>
                  </a:lnTo>
                  <a:lnTo>
                    <a:pt x="6592" y="27825"/>
                  </a:lnTo>
                  <a:lnTo>
                    <a:pt x="41154" y="20306"/>
                  </a:lnTo>
                  <a:close/>
                  <a:moveTo>
                    <a:pt x="6141" y="27925"/>
                  </a:moveTo>
                  <a:lnTo>
                    <a:pt x="6417" y="29229"/>
                  </a:lnTo>
                  <a:lnTo>
                    <a:pt x="5013" y="29529"/>
                  </a:lnTo>
                  <a:lnTo>
                    <a:pt x="4738" y="28226"/>
                  </a:lnTo>
                  <a:lnTo>
                    <a:pt x="6141" y="27925"/>
                  </a:lnTo>
                  <a:close/>
                  <a:moveTo>
                    <a:pt x="38946" y="1"/>
                  </a:moveTo>
                  <a:cubicBezTo>
                    <a:pt x="38930" y="1"/>
                    <a:pt x="38914" y="2"/>
                    <a:pt x="38898" y="5"/>
                  </a:cubicBezTo>
                  <a:lnTo>
                    <a:pt x="37069" y="406"/>
                  </a:lnTo>
                  <a:lnTo>
                    <a:pt x="2031" y="8051"/>
                  </a:lnTo>
                  <a:lnTo>
                    <a:pt x="201" y="8452"/>
                  </a:lnTo>
                  <a:cubicBezTo>
                    <a:pt x="76" y="8477"/>
                    <a:pt x="1" y="8577"/>
                    <a:pt x="26" y="8702"/>
                  </a:cubicBezTo>
                  <a:lnTo>
                    <a:pt x="402" y="10432"/>
                  </a:lnTo>
                  <a:lnTo>
                    <a:pt x="4261" y="28126"/>
                  </a:lnTo>
                  <a:lnTo>
                    <a:pt x="4637" y="29830"/>
                  </a:lnTo>
                  <a:cubicBezTo>
                    <a:pt x="4659" y="29939"/>
                    <a:pt x="4757" y="30010"/>
                    <a:pt x="4865" y="30010"/>
                  </a:cubicBezTo>
                  <a:cubicBezTo>
                    <a:pt x="4881" y="30010"/>
                    <a:pt x="4897" y="30009"/>
                    <a:pt x="4913" y="30006"/>
                  </a:cubicBezTo>
                  <a:lnTo>
                    <a:pt x="6743" y="29605"/>
                  </a:lnTo>
                  <a:lnTo>
                    <a:pt x="41755" y="21986"/>
                  </a:lnTo>
                  <a:lnTo>
                    <a:pt x="43585" y="21585"/>
                  </a:lnTo>
                  <a:cubicBezTo>
                    <a:pt x="43710" y="21559"/>
                    <a:pt x="43785" y="21434"/>
                    <a:pt x="43760" y="21309"/>
                  </a:cubicBezTo>
                  <a:lnTo>
                    <a:pt x="43384" y="19579"/>
                  </a:lnTo>
                  <a:lnTo>
                    <a:pt x="39550" y="1910"/>
                  </a:lnTo>
                  <a:lnTo>
                    <a:pt x="39174" y="181"/>
                  </a:lnTo>
                  <a:cubicBezTo>
                    <a:pt x="39130" y="72"/>
                    <a:pt x="39049" y="1"/>
                    <a:pt x="38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2178675" y="2933250"/>
              <a:ext cx="99650" cy="183725"/>
            </a:xfrm>
            <a:custGeom>
              <a:avLst/>
              <a:gdLst/>
              <a:ahLst/>
              <a:cxnLst/>
              <a:rect l="l" t="t" r="r" b="b"/>
              <a:pathLst>
                <a:path w="3986" h="7349" extrusionOk="0">
                  <a:moveTo>
                    <a:pt x="2406" y="5263"/>
                  </a:moveTo>
                  <a:lnTo>
                    <a:pt x="2682" y="6567"/>
                  </a:lnTo>
                  <a:lnTo>
                    <a:pt x="1278" y="6867"/>
                  </a:lnTo>
                  <a:lnTo>
                    <a:pt x="1003" y="5564"/>
                  </a:lnTo>
                  <a:lnTo>
                    <a:pt x="2406" y="5263"/>
                  </a:lnTo>
                  <a:close/>
                  <a:moveTo>
                    <a:pt x="1729" y="0"/>
                  </a:moveTo>
                  <a:lnTo>
                    <a:pt x="1379" y="577"/>
                  </a:lnTo>
                  <a:lnTo>
                    <a:pt x="2306" y="4837"/>
                  </a:lnTo>
                  <a:lnTo>
                    <a:pt x="902" y="5138"/>
                  </a:lnTo>
                  <a:lnTo>
                    <a:pt x="326" y="2456"/>
                  </a:lnTo>
                  <a:lnTo>
                    <a:pt x="0" y="3033"/>
                  </a:lnTo>
                  <a:lnTo>
                    <a:pt x="526" y="5464"/>
                  </a:lnTo>
                  <a:lnTo>
                    <a:pt x="902" y="7168"/>
                  </a:lnTo>
                  <a:cubicBezTo>
                    <a:pt x="924" y="7277"/>
                    <a:pt x="1022" y="7348"/>
                    <a:pt x="1130" y="7348"/>
                  </a:cubicBezTo>
                  <a:cubicBezTo>
                    <a:pt x="1146" y="7348"/>
                    <a:pt x="1162" y="7347"/>
                    <a:pt x="1178" y="7344"/>
                  </a:cubicBezTo>
                  <a:lnTo>
                    <a:pt x="2506" y="7043"/>
                  </a:lnTo>
                  <a:lnTo>
                    <a:pt x="3058" y="6116"/>
                  </a:lnTo>
                  <a:lnTo>
                    <a:pt x="2857" y="5163"/>
                  </a:lnTo>
                  <a:lnTo>
                    <a:pt x="3684" y="4988"/>
                  </a:lnTo>
                  <a:lnTo>
                    <a:pt x="3985" y="4461"/>
                  </a:lnTo>
                  <a:lnTo>
                    <a:pt x="2757" y="4737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2652975" y="2944525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0"/>
                  </a:moveTo>
                  <a:lnTo>
                    <a:pt x="301" y="677"/>
                  </a:lnTo>
                  <a:lnTo>
                    <a:pt x="1" y="1203"/>
                  </a:lnTo>
                  <a:lnTo>
                    <a:pt x="3184" y="52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2434925" y="2515950"/>
              <a:ext cx="145400" cy="43250"/>
            </a:xfrm>
            <a:custGeom>
              <a:avLst/>
              <a:gdLst/>
              <a:ahLst/>
              <a:cxnLst/>
              <a:rect l="l" t="t" r="r" b="b"/>
              <a:pathLst>
                <a:path w="5816" h="1730" extrusionOk="0">
                  <a:moveTo>
                    <a:pt x="5815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2394825" y="3051050"/>
              <a:ext cx="61425" cy="25075"/>
            </a:xfrm>
            <a:custGeom>
              <a:avLst/>
              <a:gdLst/>
              <a:ahLst/>
              <a:cxnLst/>
              <a:rect l="l" t="t" r="r" b="b"/>
              <a:pathLst>
                <a:path w="2457" h="1003" extrusionOk="0">
                  <a:moveTo>
                    <a:pt x="2457" y="0"/>
                  </a:moveTo>
                  <a:lnTo>
                    <a:pt x="302" y="476"/>
                  </a:lnTo>
                  <a:lnTo>
                    <a:pt x="1" y="1003"/>
                  </a:lnTo>
                  <a:lnTo>
                    <a:pt x="1" y="1003"/>
                  </a:lnTo>
                  <a:lnTo>
                    <a:pt x="2156" y="526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2623525" y="2995900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1"/>
                  </a:moveTo>
                  <a:lnTo>
                    <a:pt x="301" y="702"/>
                  </a:lnTo>
                  <a:lnTo>
                    <a:pt x="1" y="1204"/>
                  </a:lnTo>
                  <a:lnTo>
                    <a:pt x="3184" y="52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726300" y="2470825"/>
              <a:ext cx="60800" cy="25100"/>
            </a:xfrm>
            <a:custGeom>
              <a:avLst/>
              <a:gdLst/>
              <a:ahLst/>
              <a:cxnLst/>
              <a:rect l="l" t="t" r="r" b="b"/>
              <a:pathLst>
                <a:path w="2432" h="1004" extrusionOk="0">
                  <a:moveTo>
                    <a:pt x="2431" y="1"/>
                  </a:moveTo>
                  <a:lnTo>
                    <a:pt x="301" y="477"/>
                  </a:lnTo>
                  <a:lnTo>
                    <a:pt x="0" y="1003"/>
                  </a:lnTo>
                  <a:lnTo>
                    <a:pt x="2130" y="527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FFD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2121650" y="2733375"/>
              <a:ext cx="21325" cy="74575"/>
            </a:xfrm>
            <a:custGeom>
              <a:avLst/>
              <a:gdLst/>
              <a:ahLst/>
              <a:cxnLst/>
              <a:rect l="l" t="t" r="r" b="b"/>
              <a:pathLst>
                <a:path w="853" h="2983" extrusionOk="0">
                  <a:moveTo>
                    <a:pt x="326" y="0"/>
                  </a:moveTo>
                  <a:lnTo>
                    <a:pt x="0" y="577"/>
                  </a:lnTo>
                  <a:lnTo>
                    <a:pt x="527" y="2983"/>
                  </a:lnTo>
                  <a:lnTo>
                    <a:pt x="853" y="240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2"/>
            <p:cNvSpPr/>
            <p:nvPr/>
          </p:nvSpPr>
          <p:spPr>
            <a:xfrm>
              <a:off x="2200600" y="2585500"/>
              <a:ext cx="60800" cy="25075"/>
            </a:xfrm>
            <a:custGeom>
              <a:avLst/>
              <a:gdLst/>
              <a:ahLst/>
              <a:cxnLst/>
              <a:rect l="l" t="t" r="r" b="b"/>
              <a:pathLst>
                <a:path w="2432" h="1003" extrusionOk="0">
                  <a:moveTo>
                    <a:pt x="2431" y="0"/>
                  </a:moveTo>
                  <a:lnTo>
                    <a:pt x="276" y="477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2131" y="52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2464375" y="2464575"/>
              <a:ext cx="144775" cy="43250"/>
            </a:xfrm>
            <a:custGeom>
              <a:avLst/>
              <a:gdLst/>
              <a:ahLst/>
              <a:cxnLst/>
              <a:rect l="l" t="t" r="r" b="b"/>
              <a:pathLst>
                <a:path w="5791" h="1730" extrusionOk="0">
                  <a:moveTo>
                    <a:pt x="5790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7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2954975" y="2366700"/>
              <a:ext cx="110300" cy="83475"/>
            </a:xfrm>
            <a:custGeom>
              <a:avLst/>
              <a:gdLst/>
              <a:ahLst/>
              <a:cxnLst/>
              <a:rect l="l" t="t" r="r" b="b"/>
              <a:pathLst>
                <a:path w="4412" h="3339" extrusionOk="0">
                  <a:moveTo>
                    <a:pt x="4159" y="1"/>
                  </a:moveTo>
                  <a:cubicBezTo>
                    <a:pt x="4143" y="1"/>
                    <a:pt x="4127" y="2"/>
                    <a:pt x="4111" y="5"/>
                  </a:cubicBezTo>
                  <a:lnTo>
                    <a:pt x="2282" y="406"/>
                  </a:lnTo>
                  <a:lnTo>
                    <a:pt x="1455" y="582"/>
                  </a:lnTo>
                  <a:lnTo>
                    <a:pt x="1179" y="1108"/>
                  </a:lnTo>
                  <a:lnTo>
                    <a:pt x="2156" y="908"/>
                  </a:lnTo>
                  <a:lnTo>
                    <a:pt x="2432" y="2186"/>
                  </a:lnTo>
                  <a:lnTo>
                    <a:pt x="277" y="2637"/>
                  </a:lnTo>
                  <a:lnTo>
                    <a:pt x="1" y="3163"/>
                  </a:lnTo>
                  <a:lnTo>
                    <a:pt x="2532" y="2612"/>
                  </a:lnTo>
                  <a:lnTo>
                    <a:pt x="2683" y="3339"/>
                  </a:lnTo>
                  <a:lnTo>
                    <a:pt x="3008" y="2762"/>
                  </a:lnTo>
                  <a:lnTo>
                    <a:pt x="2958" y="2512"/>
                  </a:lnTo>
                  <a:lnTo>
                    <a:pt x="3159" y="2487"/>
                  </a:lnTo>
                  <a:lnTo>
                    <a:pt x="3460" y="1960"/>
                  </a:lnTo>
                  <a:lnTo>
                    <a:pt x="2858" y="2086"/>
                  </a:lnTo>
                  <a:lnTo>
                    <a:pt x="2582" y="807"/>
                  </a:lnTo>
                  <a:lnTo>
                    <a:pt x="3986" y="507"/>
                  </a:lnTo>
                  <a:lnTo>
                    <a:pt x="4061" y="883"/>
                  </a:lnTo>
                  <a:lnTo>
                    <a:pt x="4412" y="306"/>
                  </a:lnTo>
                  <a:lnTo>
                    <a:pt x="4387" y="181"/>
                  </a:lnTo>
                  <a:cubicBezTo>
                    <a:pt x="4343" y="72"/>
                    <a:pt x="4262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2156725" y="2672600"/>
              <a:ext cx="21350" cy="73950"/>
            </a:xfrm>
            <a:custGeom>
              <a:avLst/>
              <a:gdLst/>
              <a:ahLst/>
              <a:cxnLst/>
              <a:rect l="l" t="t" r="r" b="b"/>
              <a:pathLst>
                <a:path w="854" h="2958" extrusionOk="0">
                  <a:moveTo>
                    <a:pt x="327" y="0"/>
                  </a:moveTo>
                  <a:lnTo>
                    <a:pt x="1" y="577"/>
                  </a:lnTo>
                  <a:lnTo>
                    <a:pt x="527" y="2958"/>
                  </a:lnTo>
                  <a:lnTo>
                    <a:pt x="853" y="2381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2755725" y="2419450"/>
              <a:ext cx="60825" cy="25100"/>
            </a:xfrm>
            <a:custGeom>
              <a:avLst/>
              <a:gdLst/>
              <a:ahLst/>
              <a:cxnLst/>
              <a:rect l="l" t="t" r="r" b="b"/>
              <a:pathLst>
                <a:path w="2433" h="1004" extrusionOk="0">
                  <a:moveTo>
                    <a:pt x="2432" y="1"/>
                  </a:moveTo>
                  <a:lnTo>
                    <a:pt x="277" y="477"/>
                  </a:lnTo>
                  <a:lnTo>
                    <a:pt x="1" y="1003"/>
                  </a:lnTo>
                  <a:lnTo>
                    <a:pt x="2131" y="52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2424275" y="2999650"/>
              <a:ext cx="61425" cy="25100"/>
            </a:xfrm>
            <a:custGeom>
              <a:avLst/>
              <a:gdLst/>
              <a:ahLst/>
              <a:cxnLst/>
              <a:rect l="l" t="t" r="r" b="b"/>
              <a:pathLst>
                <a:path w="2457" h="1004" extrusionOk="0">
                  <a:moveTo>
                    <a:pt x="2457" y="1"/>
                  </a:moveTo>
                  <a:lnTo>
                    <a:pt x="302" y="477"/>
                  </a:lnTo>
                  <a:lnTo>
                    <a:pt x="1" y="1003"/>
                  </a:lnTo>
                  <a:lnTo>
                    <a:pt x="2156" y="527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2229425" y="2534125"/>
              <a:ext cx="61425" cy="24450"/>
            </a:xfrm>
            <a:custGeom>
              <a:avLst/>
              <a:gdLst/>
              <a:ahLst/>
              <a:cxnLst/>
              <a:rect l="l" t="t" r="r" b="b"/>
              <a:pathLst>
                <a:path w="2457" h="978" extrusionOk="0">
                  <a:moveTo>
                    <a:pt x="2456" y="0"/>
                  </a:moveTo>
                  <a:lnTo>
                    <a:pt x="301" y="476"/>
                  </a:lnTo>
                  <a:lnTo>
                    <a:pt x="0" y="978"/>
                  </a:lnTo>
                  <a:lnTo>
                    <a:pt x="0" y="978"/>
                  </a:lnTo>
                  <a:lnTo>
                    <a:pt x="2156" y="527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2328425" y="2639375"/>
              <a:ext cx="172950" cy="205550"/>
            </a:xfrm>
            <a:custGeom>
              <a:avLst/>
              <a:gdLst/>
              <a:ahLst/>
              <a:cxnLst/>
              <a:rect l="l" t="t" r="r" b="b"/>
              <a:pathLst>
                <a:path w="6918" h="8222" extrusionOk="0">
                  <a:moveTo>
                    <a:pt x="3058" y="1"/>
                  </a:moveTo>
                  <a:lnTo>
                    <a:pt x="0" y="677"/>
                  </a:lnTo>
                  <a:lnTo>
                    <a:pt x="75" y="978"/>
                  </a:lnTo>
                  <a:lnTo>
                    <a:pt x="702" y="928"/>
                  </a:lnTo>
                  <a:cubicBezTo>
                    <a:pt x="748" y="924"/>
                    <a:pt x="785" y="920"/>
                    <a:pt x="817" y="920"/>
                  </a:cubicBezTo>
                  <a:cubicBezTo>
                    <a:pt x="957" y="920"/>
                    <a:pt x="975" y="995"/>
                    <a:pt x="1078" y="1404"/>
                  </a:cubicBezTo>
                  <a:lnTo>
                    <a:pt x="2306" y="7094"/>
                  </a:lnTo>
                  <a:cubicBezTo>
                    <a:pt x="2406" y="7595"/>
                    <a:pt x="2406" y="7595"/>
                    <a:pt x="2181" y="7695"/>
                  </a:cubicBezTo>
                  <a:lnTo>
                    <a:pt x="1579" y="7896"/>
                  </a:lnTo>
                  <a:lnTo>
                    <a:pt x="1654" y="8221"/>
                  </a:lnTo>
                  <a:lnTo>
                    <a:pt x="6917" y="7068"/>
                  </a:lnTo>
                  <a:lnTo>
                    <a:pt x="6491" y="5164"/>
                  </a:lnTo>
                  <a:lnTo>
                    <a:pt x="6191" y="5214"/>
                  </a:lnTo>
                  <a:lnTo>
                    <a:pt x="6115" y="6542"/>
                  </a:lnTo>
                  <a:cubicBezTo>
                    <a:pt x="6090" y="6818"/>
                    <a:pt x="6090" y="6843"/>
                    <a:pt x="5564" y="6943"/>
                  </a:cubicBezTo>
                  <a:lnTo>
                    <a:pt x="3760" y="7344"/>
                  </a:lnTo>
                  <a:lnTo>
                    <a:pt x="2406" y="1129"/>
                  </a:lnTo>
                  <a:cubicBezTo>
                    <a:pt x="2281" y="627"/>
                    <a:pt x="2306" y="602"/>
                    <a:pt x="2532" y="527"/>
                  </a:cubicBezTo>
                  <a:lnTo>
                    <a:pt x="3108" y="32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2501975" y="2604925"/>
              <a:ext cx="182350" cy="210550"/>
            </a:xfrm>
            <a:custGeom>
              <a:avLst/>
              <a:gdLst/>
              <a:ahLst/>
              <a:cxnLst/>
              <a:rect l="l" t="t" r="r" b="b"/>
              <a:pathLst>
                <a:path w="7294" h="8422" extrusionOk="0">
                  <a:moveTo>
                    <a:pt x="1855" y="1354"/>
                  </a:moveTo>
                  <a:lnTo>
                    <a:pt x="3785" y="4787"/>
                  </a:lnTo>
                  <a:lnTo>
                    <a:pt x="1479" y="5289"/>
                  </a:lnTo>
                  <a:lnTo>
                    <a:pt x="1855" y="1354"/>
                  </a:lnTo>
                  <a:close/>
                  <a:moveTo>
                    <a:pt x="2507" y="0"/>
                  </a:moveTo>
                  <a:lnTo>
                    <a:pt x="1554" y="201"/>
                  </a:lnTo>
                  <a:lnTo>
                    <a:pt x="878" y="7269"/>
                  </a:lnTo>
                  <a:cubicBezTo>
                    <a:pt x="828" y="7795"/>
                    <a:pt x="828" y="7820"/>
                    <a:pt x="602" y="7895"/>
                  </a:cubicBezTo>
                  <a:lnTo>
                    <a:pt x="1" y="8121"/>
                  </a:lnTo>
                  <a:lnTo>
                    <a:pt x="76" y="8421"/>
                  </a:lnTo>
                  <a:lnTo>
                    <a:pt x="2206" y="7945"/>
                  </a:lnTo>
                  <a:lnTo>
                    <a:pt x="2131" y="7644"/>
                  </a:lnTo>
                  <a:lnTo>
                    <a:pt x="1504" y="7695"/>
                  </a:lnTo>
                  <a:cubicBezTo>
                    <a:pt x="1465" y="7699"/>
                    <a:pt x="1431" y="7703"/>
                    <a:pt x="1403" y="7703"/>
                  </a:cubicBezTo>
                  <a:cubicBezTo>
                    <a:pt x="1272" y="7703"/>
                    <a:pt x="1263" y="7623"/>
                    <a:pt x="1304" y="7168"/>
                  </a:cubicBezTo>
                  <a:lnTo>
                    <a:pt x="1429" y="5715"/>
                  </a:lnTo>
                  <a:lnTo>
                    <a:pt x="4011" y="5138"/>
                  </a:lnTo>
                  <a:lnTo>
                    <a:pt x="4712" y="6441"/>
                  </a:lnTo>
                  <a:cubicBezTo>
                    <a:pt x="4988" y="6893"/>
                    <a:pt x="4963" y="6918"/>
                    <a:pt x="4737" y="6993"/>
                  </a:cubicBezTo>
                  <a:lnTo>
                    <a:pt x="4161" y="7193"/>
                  </a:lnTo>
                  <a:lnTo>
                    <a:pt x="4236" y="7519"/>
                  </a:lnTo>
                  <a:lnTo>
                    <a:pt x="7294" y="6842"/>
                  </a:lnTo>
                  <a:lnTo>
                    <a:pt x="7219" y="6542"/>
                  </a:lnTo>
                  <a:lnTo>
                    <a:pt x="6592" y="6592"/>
                  </a:lnTo>
                  <a:cubicBezTo>
                    <a:pt x="6557" y="6596"/>
                    <a:pt x="6526" y="6598"/>
                    <a:pt x="6499" y="6598"/>
                  </a:cubicBezTo>
                  <a:cubicBezTo>
                    <a:pt x="6352" y="6598"/>
                    <a:pt x="6298" y="6521"/>
                    <a:pt x="6066" y="614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2"/>
            <p:cNvSpPr/>
            <p:nvPr/>
          </p:nvSpPr>
          <p:spPr>
            <a:xfrm>
              <a:off x="2623525" y="2534750"/>
              <a:ext cx="264450" cy="231850"/>
            </a:xfrm>
            <a:custGeom>
              <a:avLst/>
              <a:gdLst/>
              <a:ahLst/>
              <a:cxnLst/>
              <a:rect l="l" t="t" r="r" b="b"/>
              <a:pathLst>
                <a:path w="10578" h="9274" extrusionOk="0">
                  <a:moveTo>
                    <a:pt x="10502" y="0"/>
                  </a:moveTo>
                  <a:lnTo>
                    <a:pt x="8347" y="451"/>
                  </a:lnTo>
                  <a:lnTo>
                    <a:pt x="8422" y="777"/>
                  </a:lnTo>
                  <a:lnTo>
                    <a:pt x="9048" y="727"/>
                  </a:lnTo>
                  <a:cubicBezTo>
                    <a:pt x="9089" y="723"/>
                    <a:pt x="9123" y="719"/>
                    <a:pt x="9151" y="719"/>
                  </a:cubicBezTo>
                  <a:cubicBezTo>
                    <a:pt x="9282" y="719"/>
                    <a:pt x="9299" y="796"/>
                    <a:pt x="9299" y="1228"/>
                  </a:cubicBezTo>
                  <a:lnTo>
                    <a:pt x="9224" y="6542"/>
                  </a:lnTo>
                  <a:lnTo>
                    <a:pt x="6091" y="953"/>
                  </a:lnTo>
                  <a:lnTo>
                    <a:pt x="5189" y="1153"/>
                  </a:lnTo>
                  <a:lnTo>
                    <a:pt x="4813" y="7619"/>
                  </a:lnTo>
                  <a:lnTo>
                    <a:pt x="2532" y="2707"/>
                  </a:lnTo>
                  <a:cubicBezTo>
                    <a:pt x="2307" y="2231"/>
                    <a:pt x="2307" y="2231"/>
                    <a:pt x="2532" y="2131"/>
                  </a:cubicBezTo>
                  <a:lnTo>
                    <a:pt x="3134" y="1930"/>
                  </a:lnTo>
                  <a:lnTo>
                    <a:pt x="3058" y="1604"/>
                  </a:lnTo>
                  <a:lnTo>
                    <a:pt x="1" y="2281"/>
                  </a:lnTo>
                  <a:lnTo>
                    <a:pt x="51" y="2607"/>
                  </a:lnTo>
                  <a:lnTo>
                    <a:pt x="677" y="2532"/>
                  </a:lnTo>
                  <a:cubicBezTo>
                    <a:pt x="928" y="2532"/>
                    <a:pt x="953" y="2532"/>
                    <a:pt x="1179" y="3008"/>
                  </a:cubicBezTo>
                  <a:lnTo>
                    <a:pt x="4161" y="9274"/>
                  </a:lnTo>
                  <a:lnTo>
                    <a:pt x="5114" y="9073"/>
                  </a:lnTo>
                  <a:lnTo>
                    <a:pt x="5515" y="2632"/>
                  </a:lnTo>
                  <a:lnTo>
                    <a:pt x="8647" y="8296"/>
                  </a:lnTo>
                  <a:lnTo>
                    <a:pt x="9625" y="8096"/>
                  </a:lnTo>
                  <a:lnTo>
                    <a:pt x="9725" y="1128"/>
                  </a:lnTo>
                  <a:cubicBezTo>
                    <a:pt x="9725" y="627"/>
                    <a:pt x="9750" y="602"/>
                    <a:pt x="9976" y="527"/>
                  </a:cubicBezTo>
                  <a:lnTo>
                    <a:pt x="10577" y="301"/>
                  </a:lnTo>
                  <a:lnTo>
                    <a:pt x="10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2"/>
            <p:cNvSpPr/>
            <p:nvPr/>
          </p:nvSpPr>
          <p:spPr>
            <a:xfrm>
              <a:off x="2367900" y="2740250"/>
              <a:ext cx="130350" cy="104675"/>
            </a:xfrm>
            <a:custGeom>
              <a:avLst/>
              <a:gdLst/>
              <a:ahLst/>
              <a:cxnLst/>
              <a:rect l="l" t="t" r="r" b="b"/>
              <a:pathLst>
                <a:path w="5214" h="4187" extrusionOk="0">
                  <a:moveTo>
                    <a:pt x="1454" y="1"/>
                  </a:moveTo>
                  <a:lnTo>
                    <a:pt x="501" y="2056"/>
                  </a:lnTo>
                  <a:lnTo>
                    <a:pt x="727" y="3059"/>
                  </a:lnTo>
                  <a:cubicBezTo>
                    <a:pt x="827" y="3560"/>
                    <a:pt x="827" y="3560"/>
                    <a:pt x="602" y="3660"/>
                  </a:cubicBezTo>
                  <a:lnTo>
                    <a:pt x="0" y="3861"/>
                  </a:lnTo>
                  <a:lnTo>
                    <a:pt x="75" y="4186"/>
                  </a:lnTo>
                  <a:lnTo>
                    <a:pt x="4912" y="3109"/>
                  </a:lnTo>
                  <a:lnTo>
                    <a:pt x="5213" y="2457"/>
                  </a:lnTo>
                  <a:lnTo>
                    <a:pt x="4912" y="1129"/>
                  </a:lnTo>
                  <a:lnTo>
                    <a:pt x="4612" y="1179"/>
                  </a:lnTo>
                  <a:lnTo>
                    <a:pt x="4536" y="2507"/>
                  </a:lnTo>
                  <a:cubicBezTo>
                    <a:pt x="4511" y="2783"/>
                    <a:pt x="4511" y="2808"/>
                    <a:pt x="3985" y="2908"/>
                  </a:cubicBezTo>
                  <a:lnTo>
                    <a:pt x="2181" y="3309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2501975" y="2628725"/>
              <a:ext cx="149775" cy="186750"/>
            </a:xfrm>
            <a:custGeom>
              <a:avLst/>
              <a:gdLst/>
              <a:ahLst/>
              <a:cxnLst/>
              <a:rect l="l" t="t" r="r" b="b"/>
              <a:pathLst>
                <a:path w="5991" h="7470" extrusionOk="0">
                  <a:moveTo>
                    <a:pt x="3058" y="1"/>
                  </a:moveTo>
                  <a:lnTo>
                    <a:pt x="2407" y="1404"/>
                  </a:lnTo>
                  <a:lnTo>
                    <a:pt x="3785" y="3835"/>
                  </a:lnTo>
                  <a:lnTo>
                    <a:pt x="1479" y="4337"/>
                  </a:lnTo>
                  <a:lnTo>
                    <a:pt x="1479" y="4337"/>
                  </a:lnTo>
                  <a:lnTo>
                    <a:pt x="1605" y="3184"/>
                  </a:lnTo>
                  <a:lnTo>
                    <a:pt x="1053" y="4312"/>
                  </a:lnTo>
                  <a:lnTo>
                    <a:pt x="878" y="6317"/>
                  </a:lnTo>
                  <a:cubicBezTo>
                    <a:pt x="828" y="6843"/>
                    <a:pt x="828" y="6868"/>
                    <a:pt x="602" y="6943"/>
                  </a:cubicBezTo>
                  <a:lnTo>
                    <a:pt x="1" y="7169"/>
                  </a:lnTo>
                  <a:lnTo>
                    <a:pt x="76" y="7469"/>
                  </a:lnTo>
                  <a:lnTo>
                    <a:pt x="2206" y="6993"/>
                  </a:lnTo>
                  <a:lnTo>
                    <a:pt x="2131" y="6692"/>
                  </a:lnTo>
                  <a:lnTo>
                    <a:pt x="1504" y="6743"/>
                  </a:lnTo>
                  <a:cubicBezTo>
                    <a:pt x="1465" y="6747"/>
                    <a:pt x="1431" y="6751"/>
                    <a:pt x="1403" y="6751"/>
                  </a:cubicBezTo>
                  <a:cubicBezTo>
                    <a:pt x="1272" y="6751"/>
                    <a:pt x="1263" y="6671"/>
                    <a:pt x="1304" y="6216"/>
                  </a:cubicBezTo>
                  <a:lnTo>
                    <a:pt x="1429" y="4763"/>
                  </a:lnTo>
                  <a:lnTo>
                    <a:pt x="4011" y="4186"/>
                  </a:lnTo>
                  <a:lnTo>
                    <a:pt x="4712" y="5489"/>
                  </a:lnTo>
                  <a:cubicBezTo>
                    <a:pt x="4988" y="5941"/>
                    <a:pt x="4963" y="5966"/>
                    <a:pt x="4737" y="6041"/>
                  </a:cubicBezTo>
                  <a:lnTo>
                    <a:pt x="4161" y="6241"/>
                  </a:lnTo>
                  <a:lnTo>
                    <a:pt x="4236" y="6567"/>
                  </a:lnTo>
                  <a:lnTo>
                    <a:pt x="5389" y="6317"/>
                  </a:lnTo>
                  <a:lnTo>
                    <a:pt x="5991" y="503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2746975" y="2558550"/>
              <a:ext cx="42625" cy="117200"/>
            </a:xfrm>
            <a:custGeom>
              <a:avLst/>
              <a:gdLst/>
              <a:ahLst/>
              <a:cxnLst/>
              <a:rect l="l" t="t" r="r" b="b"/>
              <a:pathLst>
                <a:path w="1705" h="4688" extrusionOk="0">
                  <a:moveTo>
                    <a:pt x="1153" y="1"/>
                  </a:moveTo>
                  <a:lnTo>
                    <a:pt x="251" y="201"/>
                  </a:lnTo>
                  <a:lnTo>
                    <a:pt x="0" y="4687"/>
                  </a:lnTo>
                  <a:lnTo>
                    <a:pt x="451" y="3660"/>
                  </a:lnTo>
                  <a:lnTo>
                    <a:pt x="577" y="1680"/>
                  </a:lnTo>
                  <a:lnTo>
                    <a:pt x="1003" y="2457"/>
                  </a:lnTo>
                  <a:lnTo>
                    <a:pt x="1704" y="978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2686200" y="2640000"/>
              <a:ext cx="47625" cy="102175"/>
            </a:xfrm>
            <a:custGeom>
              <a:avLst/>
              <a:gdLst/>
              <a:ahLst/>
              <a:cxnLst/>
              <a:rect l="l" t="t" r="r" b="b"/>
              <a:pathLst>
                <a:path w="1905" h="4087" extrusionOk="0">
                  <a:moveTo>
                    <a:pt x="727" y="1"/>
                  </a:moveTo>
                  <a:lnTo>
                    <a:pt x="0" y="1605"/>
                  </a:lnTo>
                  <a:lnTo>
                    <a:pt x="1178" y="4086"/>
                  </a:lnTo>
                  <a:lnTo>
                    <a:pt x="1905" y="2532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1643575" y="1991850"/>
              <a:ext cx="644150" cy="2198400"/>
            </a:xfrm>
            <a:custGeom>
              <a:avLst/>
              <a:gdLst/>
              <a:ahLst/>
              <a:cxnLst/>
              <a:rect l="l" t="t" r="r" b="b"/>
              <a:pathLst>
                <a:path w="25766" h="87936" extrusionOk="0">
                  <a:moveTo>
                    <a:pt x="5946" y="0"/>
                  </a:moveTo>
                  <a:cubicBezTo>
                    <a:pt x="5845" y="0"/>
                    <a:pt x="5742" y="12"/>
                    <a:pt x="5640" y="37"/>
                  </a:cubicBezTo>
                  <a:lnTo>
                    <a:pt x="1178" y="989"/>
                  </a:lnTo>
                  <a:cubicBezTo>
                    <a:pt x="477" y="1165"/>
                    <a:pt x="1" y="1867"/>
                    <a:pt x="151" y="2593"/>
                  </a:cubicBezTo>
                  <a:lnTo>
                    <a:pt x="18522" y="86880"/>
                  </a:lnTo>
                  <a:cubicBezTo>
                    <a:pt x="18653" y="87512"/>
                    <a:pt x="19220" y="87936"/>
                    <a:pt x="19845" y="87936"/>
                  </a:cubicBezTo>
                  <a:cubicBezTo>
                    <a:pt x="19938" y="87936"/>
                    <a:pt x="20032" y="87927"/>
                    <a:pt x="20126" y="87907"/>
                  </a:cubicBezTo>
                  <a:lnTo>
                    <a:pt x="24587" y="86930"/>
                  </a:lnTo>
                  <a:cubicBezTo>
                    <a:pt x="25314" y="86779"/>
                    <a:pt x="25765" y="86052"/>
                    <a:pt x="25615" y="85351"/>
                  </a:cubicBezTo>
                  <a:lnTo>
                    <a:pt x="7244" y="1039"/>
                  </a:lnTo>
                  <a:cubicBezTo>
                    <a:pt x="7115" y="437"/>
                    <a:pt x="6560" y="0"/>
                    <a:pt x="5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1775150" y="1991800"/>
              <a:ext cx="509425" cy="2175800"/>
            </a:xfrm>
            <a:custGeom>
              <a:avLst/>
              <a:gdLst/>
              <a:ahLst/>
              <a:cxnLst/>
              <a:rect l="l" t="t" r="r" b="b"/>
              <a:pathLst>
                <a:path w="20377" h="87032" extrusionOk="0">
                  <a:moveTo>
                    <a:pt x="699" y="0"/>
                  </a:moveTo>
                  <a:cubicBezTo>
                    <a:pt x="593" y="0"/>
                    <a:pt x="485" y="13"/>
                    <a:pt x="377" y="39"/>
                  </a:cubicBezTo>
                  <a:lnTo>
                    <a:pt x="1" y="114"/>
                  </a:lnTo>
                  <a:lnTo>
                    <a:pt x="18923" y="87032"/>
                  </a:lnTo>
                  <a:lnTo>
                    <a:pt x="19324" y="86932"/>
                  </a:lnTo>
                  <a:cubicBezTo>
                    <a:pt x="19926" y="86806"/>
                    <a:pt x="20352" y="86280"/>
                    <a:pt x="20377" y="85679"/>
                  </a:cubicBezTo>
                  <a:lnTo>
                    <a:pt x="1855" y="741"/>
                  </a:lnTo>
                  <a:cubicBezTo>
                    <a:pt x="1648" y="285"/>
                    <a:pt x="1201" y="0"/>
                    <a:pt x="699" y="0"/>
                  </a:cubicBezTo>
                  <a:close/>
                </a:path>
              </a:pathLst>
            </a:custGeom>
            <a:solidFill>
              <a:srgbClr val="212838">
                <a:alpha val="565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1689950" y="2222725"/>
              <a:ext cx="140375" cy="53275"/>
            </a:xfrm>
            <a:custGeom>
              <a:avLst/>
              <a:gdLst/>
              <a:ahLst/>
              <a:cxnLst/>
              <a:rect l="l" t="t" r="r" b="b"/>
              <a:pathLst>
                <a:path w="5615" h="2131" extrusionOk="0">
                  <a:moveTo>
                    <a:pt x="5389" y="0"/>
                  </a:moveTo>
                  <a:lnTo>
                    <a:pt x="0" y="1153"/>
                  </a:lnTo>
                  <a:lnTo>
                    <a:pt x="226" y="2130"/>
                  </a:lnTo>
                  <a:lnTo>
                    <a:pt x="5614" y="952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1678675" y="2168200"/>
              <a:ext cx="139750" cy="53900"/>
            </a:xfrm>
            <a:custGeom>
              <a:avLst/>
              <a:gdLst/>
              <a:ahLst/>
              <a:cxnLst/>
              <a:rect l="l" t="t" r="r" b="b"/>
              <a:pathLst>
                <a:path w="5590" h="2156" extrusionOk="0">
                  <a:moveTo>
                    <a:pt x="5363" y="1"/>
                  </a:moveTo>
                  <a:lnTo>
                    <a:pt x="0" y="1179"/>
                  </a:lnTo>
                  <a:lnTo>
                    <a:pt x="201" y="2156"/>
                  </a:lnTo>
                  <a:lnTo>
                    <a:pt x="5589" y="978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1701850" y="2276600"/>
              <a:ext cx="139750" cy="53275"/>
            </a:xfrm>
            <a:custGeom>
              <a:avLst/>
              <a:gdLst/>
              <a:ahLst/>
              <a:cxnLst/>
              <a:rect l="l" t="t" r="r" b="b"/>
              <a:pathLst>
                <a:path w="5590" h="2131" extrusionOk="0">
                  <a:moveTo>
                    <a:pt x="5389" y="0"/>
                  </a:moveTo>
                  <a:lnTo>
                    <a:pt x="0" y="1178"/>
                  </a:lnTo>
                  <a:lnTo>
                    <a:pt x="226" y="2131"/>
                  </a:lnTo>
                  <a:lnTo>
                    <a:pt x="5589" y="978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1824650" y="22133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55" y="0"/>
                  </a:moveTo>
                  <a:lnTo>
                    <a:pt x="1" y="376"/>
                  </a:lnTo>
                  <a:lnTo>
                    <a:pt x="226" y="1328"/>
                  </a:lnTo>
                  <a:lnTo>
                    <a:pt x="1880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2"/>
            <p:cNvSpPr/>
            <p:nvPr/>
          </p:nvSpPr>
          <p:spPr>
            <a:xfrm>
              <a:off x="1812750" y="21594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80" y="1"/>
                  </a:moveTo>
                  <a:lnTo>
                    <a:pt x="0" y="352"/>
                  </a:lnTo>
                  <a:lnTo>
                    <a:pt x="226" y="1329"/>
                  </a:lnTo>
                  <a:lnTo>
                    <a:pt x="1880" y="978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1836550" y="2267200"/>
              <a:ext cx="47025" cy="33850"/>
            </a:xfrm>
            <a:custGeom>
              <a:avLst/>
              <a:gdLst/>
              <a:ahLst/>
              <a:cxnLst/>
              <a:rect l="l" t="t" r="r" b="b"/>
              <a:pathLst>
                <a:path w="1881" h="1354" extrusionOk="0">
                  <a:moveTo>
                    <a:pt x="1655" y="0"/>
                  </a:moveTo>
                  <a:lnTo>
                    <a:pt x="1" y="376"/>
                  </a:lnTo>
                  <a:lnTo>
                    <a:pt x="201" y="1354"/>
                  </a:lnTo>
                  <a:lnTo>
                    <a:pt x="1881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RegEx</a:t>
            </a: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371600" y="1962150"/>
            <a:ext cx="6781800" cy="332398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P</a:t>
            </a: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oslovni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broj</a:t>
            </a:r>
            <a:endParaRPr lang="sr-Latn-RS" sz="16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Datum</a:t>
            </a:r>
            <a:endParaRPr lang="sr-Latn-RS" sz="16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Sud</a:t>
            </a:r>
            <a:endParaRPr lang="sr-Latn-RS" sz="16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Sudija</a:t>
            </a:r>
            <a:endParaRPr lang="sr-Latn-RS" sz="16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Tu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žilac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Okrivljeni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Krivično djelo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Prekršeni 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propisi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endParaRPr lang="sr-Latn-RS" sz="16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endParaRPr lang="sr-Latn-RS" sz="16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Primijenjeni propisi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Ugrožavanje saobraćaja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Neprilagođavanje brzine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Preksena pravila na raskrsnici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Prekrseno pravilo desne strane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Nedozvoljeno polukružno okretanje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Vrsta presude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Kazna</a:t>
            </a: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Tx/>
              <a:buChar char="-"/>
            </a:pPr>
            <a:endParaRPr lang="sr-Latn-RS" sz="2200" dirty="0" smtClean="0">
              <a:solidFill>
                <a:srgbClr val="FFFFFF"/>
              </a:solidFill>
              <a:latin typeface="Lato"/>
              <a:sym typeface="La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047750"/>
            <a:ext cx="70866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Izraz(niz karaktera) kojim se pronalaze šabloni u tekstu</a:t>
            </a:r>
            <a:endParaRPr lang="sr-Latn-RS" sz="22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Izvlačenje osnovnih informacija iz presuda:</a:t>
            </a:r>
            <a:endParaRPr lang="en-US" sz="2200" dirty="0" smtClean="0">
              <a:solidFill>
                <a:srgbClr val="FFFFFF"/>
              </a:solidFill>
              <a:latin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RegEx</a:t>
            </a: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990600" y="895350"/>
            <a:ext cx="7086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100% pokrivenost atributa(osnovnih informacija)</a:t>
            </a:r>
            <a:endParaRPr lang="sr-Latn-RS" sz="22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RegEx u srpskom jeziku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Izazovi pri pisanju RegEx-a(npr. 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p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ravila na raskrsnici)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952750"/>
            <a:ext cx="7620000" cy="120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09551"/>
            <a:ext cx="21069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819150"/>
            <a:ext cx="2121959" cy="285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2"/>
          <p:cNvSpPr txBox="1">
            <a:spLocks noGrp="1"/>
          </p:cNvSpPr>
          <p:nvPr>
            <p:ph type="subTitle" idx="1"/>
          </p:nvPr>
        </p:nvSpPr>
        <p:spPr>
          <a:xfrm>
            <a:off x="1219200" y="3257550"/>
            <a:ext cx="44175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1"/>
              </a:buClr>
              <a:buFont typeface="Wingdings" pitchFamily="2" charset="2"/>
              <a:buChar char="§"/>
            </a:pPr>
            <a:r>
              <a:rPr lang="pl-PL" sz="1400" dirty="0" smtClean="0"/>
              <a:t> </a:t>
            </a:r>
            <a:r>
              <a:rPr lang="en-US" sz="1400" dirty="0" smtClean="0"/>
              <a:t>Po </a:t>
            </a:r>
            <a:r>
              <a:rPr lang="en-US" sz="1400" dirty="0" err="1" smtClean="0"/>
              <a:t>pravilima</a:t>
            </a:r>
            <a:endParaRPr lang="pl-PL" sz="1400" dirty="0" smtClean="0"/>
          </a:p>
          <a:p>
            <a:pPr marL="0" lvl="0" indent="0">
              <a:buClr>
                <a:schemeClr val="accent1"/>
              </a:buClr>
              <a:buFont typeface="Wingdings" pitchFamily="2" charset="2"/>
              <a:buChar char="§"/>
            </a:pPr>
            <a:r>
              <a:rPr lang="pl-PL" sz="1400" dirty="0" smtClean="0"/>
              <a:t> P</a:t>
            </a:r>
            <a:r>
              <a:rPr lang="en-US" sz="1400" dirty="0" smtClean="0"/>
              <a:t>o </a:t>
            </a:r>
            <a:r>
              <a:rPr lang="en-US" sz="1400" dirty="0" err="1" smtClean="0"/>
              <a:t>slu</a:t>
            </a:r>
            <a:r>
              <a:rPr lang="sr-Latn-RS" sz="1400" dirty="0" smtClean="0"/>
              <a:t>čajevima</a:t>
            </a:r>
            <a:endParaRPr lang="pl-PL" sz="1400" dirty="0"/>
          </a:p>
        </p:txBody>
      </p:sp>
      <p:sp>
        <p:nvSpPr>
          <p:cNvPr id="1739" name="Google Shape;1739;p42"/>
          <p:cNvSpPr txBox="1">
            <a:spLocks noGrp="1"/>
          </p:cNvSpPr>
          <p:nvPr>
            <p:ph type="title"/>
          </p:nvPr>
        </p:nvSpPr>
        <p:spPr>
          <a:xfrm>
            <a:off x="1143000" y="2343150"/>
            <a:ext cx="531395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Rasuđivanje</a:t>
            </a:r>
            <a:endParaRPr/>
          </a:p>
        </p:txBody>
      </p:sp>
      <p:sp>
        <p:nvSpPr>
          <p:cNvPr id="1740" name="Google Shape;1740;p42"/>
          <p:cNvSpPr txBox="1">
            <a:spLocks noGrp="1"/>
          </p:cNvSpPr>
          <p:nvPr>
            <p:ph type="title" idx="2"/>
          </p:nvPr>
        </p:nvSpPr>
        <p:spPr>
          <a:xfrm>
            <a:off x="1163038" y="1117000"/>
            <a:ext cx="1038300" cy="10392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0</a:t>
            </a:r>
            <a:r>
              <a:rPr lang="en-US" b="1" dirty="0" smtClean="0"/>
              <a:t>4</a:t>
            </a:r>
            <a:endParaRPr b="1"/>
          </a:p>
        </p:txBody>
      </p:sp>
      <p:grpSp>
        <p:nvGrpSpPr>
          <p:cNvPr id="2" name="Google Shape;1741;p42"/>
          <p:cNvGrpSpPr/>
          <p:nvPr/>
        </p:nvGrpSpPr>
        <p:grpSpPr>
          <a:xfrm rot="-155505">
            <a:off x="6215903" y="1463992"/>
            <a:ext cx="1603266" cy="1969220"/>
            <a:chOff x="1643575" y="1709850"/>
            <a:chExt cx="2019450" cy="2480400"/>
          </a:xfrm>
        </p:grpSpPr>
        <p:sp>
          <p:nvSpPr>
            <p:cNvPr id="1742" name="Google Shape;1742;p42"/>
            <p:cNvSpPr/>
            <p:nvPr/>
          </p:nvSpPr>
          <p:spPr>
            <a:xfrm>
              <a:off x="1688700" y="1720750"/>
              <a:ext cx="1962425" cy="2452500"/>
            </a:xfrm>
            <a:custGeom>
              <a:avLst/>
              <a:gdLst/>
              <a:ahLst/>
              <a:cxnLst/>
              <a:rect l="l" t="t" r="r" b="b"/>
              <a:pathLst>
                <a:path w="78497" h="98100" extrusionOk="0">
                  <a:moveTo>
                    <a:pt x="56820" y="0"/>
                  </a:moveTo>
                  <a:cubicBezTo>
                    <a:pt x="56505" y="0"/>
                    <a:pt x="56185" y="34"/>
                    <a:pt x="55865" y="104"/>
                  </a:cubicBezTo>
                  <a:lnTo>
                    <a:pt x="0" y="12284"/>
                  </a:lnTo>
                  <a:lnTo>
                    <a:pt x="18697" y="98099"/>
                  </a:lnTo>
                  <a:lnTo>
                    <a:pt x="74562" y="85919"/>
                  </a:lnTo>
                  <a:cubicBezTo>
                    <a:pt x="76968" y="85393"/>
                    <a:pt x="78497" y="83012"/>
                    <a:pt x="77970" y="80606"/>
                  </a:cubicBezTo>
                  <a:lnTo>
                    <a:pt x="61178" y="3513"/>
                  </a:lnTo>
                  <a:cubicBezTo>
                    <a:pt x="60722" y="1427"/>
                    <a:pt x="58872" y="0"/>
                    <a:pt x="56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1688700" y="2027850"/>
              <a:ext cx="1864050" cy="2145400"/>
            </a:xfrm>
            <a:custGeom>
              <a:avLst/>
              <a:gdLst/>
              <a:ahLst/>
              <a:cxnLst/>
              <a:rect l="l" t="t" r="r" b="b"/>
              <a:pathLst>
                <a:path w="74562" h="85816" extrusionOk="0">
                  <a:moveTo>
                    <a:pt x="0" y="0"/>
                  </a:moveTo>
                  <a:lnTo>
                    <a:pt x="18697" y="85815"/>
                  </a:lnTo>
                  <a:lnTo>
                    <a:pt x="74562" y="73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838">
                <a:alpha val="565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2845325" y="1709850"/>
              <a:ext cx="431125" cy="322300"/>
            </a:xfrm>
            <a:custGeom>
              <a:avLst/>
              <a:gdLst/>
              <a:ahLst/>
              <a:cxnLst/>
              <a:rect l="l" t="t" r="r" b="b"/>
              <a:pathLst>
                <a:path w="17245" h="12892" extrusionOk="0">
                  <a:moveTo>
                    <a:pt x="10551" y="1"/>
                  </a:moveTo>
                  <a:cubicBezTo>
                    <a:pt x="10204" y="1"/>
                    <a:pt x="9852" y="37"/>
                    <a:pt x="9500" y="114"/>
                  </a:cubicBezTo>
                  <a:lnTo>
                    <a:pt x="402" y="2094"/>
                  </a:lnTo>
                  <a:cubicBezTo>
                    <a:pt x="176" y="2144"/>
                    <a:pt x="1" y="2370"/>
                    <a:pt x="76" y="2620"/>
                  </a:cubicBezTo>
                  <a:cubicBezTo>
                    <a:pt x="249" y="3441"/>
                    <a:pt x="980" y="4020"/>
                    <a:pt x="1788" y="4020"/>
                  </a:cubicBezTo>
                  <a:cubicBezTo>
                    <a:pt x="1918" y="4020"/>
                    <a:pt x="2050" y="4005"/>
                    <a:pt x="2181" y="3974"/>
                  </a:cubicBezTo>
                  <a:lnTo>
                    <a:pt x="9976" y="2294"/>
                  </a:lnTo>
                  <a:cubicBezTo>
                    <a:pt x="10169" y="2250"/>
                    <a:pt x="10363" y="2229"/>
                    <a:pt x="10554" y="2229"/>
                  </a:cubicBezTo>
                  <a:cubicBezTo>
                    <a:pt x="11777" y="2229"/>
                    <a:pt x="12899" y="3093"/>
                    <a:pt x="13159" y="4350"/>
                  </a:cubicBezTo>
                  <a:lnTo>
                    <a:pt x="14713" y="11492"/>
                  </a:lnTo>
                  <a:cubicBezTo>
                    <a:pt x="14907" y="12313"/>
                    <a:pt x="15641" y="12892"/>
                    <a:pt x="16450" y="12892"/>
                  </a:cubicBezTo>
                  <a:cubicBezTo>
                    <a:pt x="16580" y="12892"/>
                    <a:pt x="16711" y="12877"/>
                    <a:pt x="16843" y="12846"/>
                  </a:cubicBezTo>
                  <a:cubicBezTo>
                    <a:pt x="17094" y="12796"/>
                    <a:pt x="17244" y="12570"/>
                    <a:pt x="17194" y="12319"/>
                  </a:cubicBezTo>
                  <a:lnTo>
                    <a:pt x="15339" y="3873"/>
                  </a:lnTo>
                  <a:cubicBezTo>
                    <a:pt x="14839" y="1569"/>
                    <a:pt x="12813" y="1"/>
                    <a:pt x="10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857875" y="1720750"/>
              <a:ext cx="406025" cy="300325"/>
            </a:xfrm>
            <a:custGeom>
              <a:avLst/>
              <a:gdLst/>
              <a:ahLst/>
              <a:cxnLst/>
              <a:rect l="l" t="t" r="r" b="b"/>
              <a:pathLst>
                <a:path w="16241" h="12013" extrusionOk="0">
                  <a:moveTo>
                    <a:pt x="10053" y="0"/>
                  </a:moveTo>
                  <a:cubicBezTo>
                    <a:pt x="9738" y="0"/>
                    <a:pt x="9418" y="34"/>
                    <a:pt x="9098" y="104"/>
                  </a:cubicBezTo>
                  <a:lnTo>
                    <a:pt x="0" y="2084"/>
                  </a:lnTo>
                  <a:cubicBezTo>
                    <a:pt x="131" y="2717"/>
                    <a:pt x="699" y="3140"/>
                    <a:pt x="1323" y="3140"/>
                  </a:cubicBezTo>
                  <a:cubicBezTo>
                    <a:pt x="1416" y="3140"/>
                    <a:pt x="1510" y="3131"/>
                    <a:pt x="1604" y="3112"/>
                  </a:cubicBezTo>
                  <a:lnTo>
                    <a:pt x="9374" y="1407"/>
                  </a:lnTo>
                  <a:cubicBezTo>
                    <a:pt x="9588" y="1362"/>
                    <a:pt x="9802" y="1341"/>
                    <a:pt x="10013" y="1341"/>
                  </a:cubicBezTo>
                  <a:cubicBezTo>
                    <a:pt x="11460" y="1341"/>
                    <a:pt x="12780" y="2348"/>
                    <a:pt x="13108" y="3813"/>
                  </a:cubicBezTo>
                  <a:lnTo>
                    <a:pt x="14662" y="10956"/>
                  </a:lnTo>
                  <a:cubicBezTo>
                    <a:pt x="14793" y="11589"/>
                    <a:pt x="15361" y="12013"/>
                    <a:pt x="15968" y="12013"/>
                  </a:cubicBezTo>
                  <a:cubicBezTo>
                    <a:pt x="16059" y="12013"/>
                    <a:pt x="16150" y="12003"/>
                    <a:pt x="16241" y="11984"/>
                  </a:cubicBezTo>
                  <a:lnTo>
                    <a:pt x="14411" y="3513"/>
                  </a:lnTo>
                  <a:cubicBezTo>
                    <a:pt x="13955" y="1427"/>
                    <a:pt x="12105" y="0"/>
                    <a:pt x="10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3309000" y="3513200"/>
              <a:ext cx="354025" cy="416550"/>
            </a:xfrm>
            <a:custGeom>
              <a:avLst/>
              <a:gdLst/>
              <a:ahLst/>
              <a:cxnLst/>
              <a:rect l="l" t="t" r="r" b="b"/>
              <a:pathLst>
                <a:path w="14161" h="16662" extrusionOk="0">
                  <a:moveTo>
                    <a:pt x="11317" y="1"/>
                  </a:moveTo>
                  <a:cubicBezTo>
                    <a:pt x="11287" y="1"/>
                    <a:pt x="11258" y="4"/>
                    <a:pt x="11229" y="10"/>
                  </a:cubicBezTo>
                  <a:cubicBezTo>
                    <a:pt x="10251" y="236"/>
                    <a:pt x="9650" y="1188"/>
                    <a:pt x="9850" y="2141"/>
                  </a:cubicBezTo>
                  <a:lnTo>
                    <a:pt x="11404" y="9284"/>
                  </a:lnTo>
                  <a:cubicBezTo>
                    <a:pt x="11730" y="10737"/>
                    <a:pt x="10802" y="12166"/>
                    <a:pt x="9349" y="12492"/>
                  </a:cubicBezTo>
                  <a:lnTo>
                    <a:pt x="1579" y="14171"/>
                  </a:lnTo>
                  <a:cubicBezTo>
                    <a:pt x="627" y="14396"/>
                    <a:pt x="0" y="15349"/>
                    <a:pt x="226" y="16301"/>
                  </a:cubicBezTo>
                  <a:cubicBezTo>
                    <a:pt x="270" y="16519"/>
                    <a:pt x="446" y="16662"/>
                    <a:pt x="657" y="16662"/>
                  </a:cubicBezTo>
                  <a:cubicBezTo>
                    <a:pt x="688" y="16662"/>
                    <a:pt x="720" y="16659"/>
                    <a:pt x="752" y="16652"/>
                  </a:cubicBezTo>
                  <a:lnTo>
                    <a:pt x="9825" y="14672"/>
                  </a:lnTo>
                  <a:cubicBezTo>
                    <a:pt x="12482" y="14096"/>
                    <a:pt x="14161" y="11464"/>
                    <a:pt x="13584" y="8807"/>
                  </a:cubicBezTo>
                  <a:lnTo>
                    <a:pt x="11755" y="361"/>
                  </a:lnTo>
                  <a:cubicBezTo>
                    <a:pt x="11711" y="143"/>
                    <a:pt x="11516" y="1"/>
                    <a:pt x="11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3321525" y="3524725"/>
              <a:ext cx="329600" cy="393500"/>
            </a:xfrm>
            <a:custGeom>
              <a:avLst/>
              <a:gdLst/>
              <a:ahLst/>
              <a:cxnLst/>
              <a:rect l="l" t="t" r="r" b="b"/>
              <a:pathLst>
                <a:path w="13184" h="15740" extrusionOk="0">
                  <a:moveTo>
                    <a:pt x="10803" y="0"/>
                  </a:moveTo>
                  <a:cubicBezTo>
                    <a:pt x="10101" y="151"/>
                    <a:pt x="9625" y="853"/>
                    <a:pt x="9800" y="1579"/>
                  </a:cubicBezTo>
                  <a:lnTo>
                    <a:pt x="11354" y="8747"/>
                  </a:lnTo>
                  <a:cubicBezTo>
                    <a:pt x="11705" y="10427"/>
                    <a:pt x="10652" y="12081"/>
                    <a:pt x="8948" y="12457"/>
                  </a:cubicBezTo>
                  <a:lnTo>
                    <a:pt x="1179" y="14161"/>
                  </a:lnTo>
                  <a:cubicBezTo>
                    <a:pt x="452" y="14311"/>
                    <a:pt x="1" y="15038"/>
                    <a:pt x="151" y="15740"/>
                  </a:cubicBezTo>
                  <a:lnTo>
                    <a:pt x="9249" y="13760"/>
                  </a:lnTo>
                  <a:cubicBezTo>
                    <a:pt x="11655" y="13234"/>
                    <a:pt x="13184" y="10853"/>
                    <a:pt x="12657" y="8447"/>
                  </a:cubicBezTo>
                  <a:lnTo>
                    <a:pt x="10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5300" y="2366700"/>
              <a:ext cx="1094650" cy="750275"/>
            </a:xfrm>
            <a:custGeom>
              <a:avLst/>
              <a:gdLst/>
              <a:ahLst/>
              <a:cxnLst/>
              <a:rect l="l" t="t" r="r" b="b"/>
              <a:pathLst>
                <a:path w="43786" h="30011" extrusionOk="0">
                  <a:moveTo>
                    <a:pt x="38773" y="507"/>
                  </a:moveTo>
                  <a:lnTo>
                    <a:pt x="39049" y="1785"/>
                  </a:lnTo>
                  <a:lnTo>
                    <a:pt x="37645" y="2086"/>
                  </a:lnTo>
                  <a:lnTo>
                    <a:pt x="37369" y="807"/>
                  </a:lnTo>
                  <a:lnTo>
                    <a:pt x="38773" y="507"/>
                  </a:lnTo>
                  <a:close/>
                  <a:moveTo>
                    <a:pt x="36943" y="908"/>
                  </a:moveTo>
                  <a:lnTo>
                    <a:pt x="37219" y="2186"/>
                  </a:lnTo>
                  <a:lnTo>
                    <a:pt x="2632" y="9705"/>
                  </a:lnTo>
                  <a:lnTo>
                    <a:pt x="2357" y="8427"/>
                  </a:lnTo>
                  <a:lnTo>
                    <a:pt x="36943" y="908"/>
                  </a:lnTo>
                  <a:close/>
                  <a:moveTo>
                    <a:pt x="1931" y="8527"/>
                  </a:moveTo>
                  <a:lnTo>
                    <a:pt x="2206" y="9805"/>
                  </a:lnTo>
                  <a:lnTo>
                    <a:pt x="803" y="10106"/>
                  </a:lnTo>
                  <a:lnTo>
                    <a:pt x="527" y="8828"/>
                  </a:lnTo>
                  <a:lnTo>
                    <a:pt x="1931" y="8527"/>
                  </a:lnTo>
                  <a:close/>
                  <a:moveTo>
                    <a:pt x="39149" y="2211"/>
                  </a:moveTo>
                  <a:lnTo>
                    <a:pt x="42908" y="19454"/>
                  </a:lnTo>
                  <a:lnTo>
                    <a:pt x="41505" y="19780"/>
                  </a:lnTo>
                  <a:lnTo>
                    <a:pt x="37745" y="2512"/>
                  </a:lnTo>
                  <a:lnTo>
                    <a:pt x="39149" y="2211"/>
                  </a:lnTo>
                  <a:close/>
                  <a:moveTo>
                    <a:pt x="43009" y="19905"/>
                  </a:moveTo>
                  <a:lnTo>
                    <a:pt x="43284" y="21184"/>
                  </a:lnTo>
                  <a:lnTo>
                    <a:pt x="41881" y="21484"/>
                  </a:lnTo>
                  <a:lnTo>
                    <a:pt x="41605" y="20206"/>
                  </a:lnTo>
                  <a:lnTo>
                    <a:pt x="43009" y="19905"/>
                  </a:lnTo>
                  <a:close/>
                  <a:moveTo>
                    <a:pt x="37319" y="2612"/>
                  </a:moveTo>
                  <a:lnTo>
                    <a:pt x="41079" y="19855"/>
                  </a:lnTo>
                  <a:lnTo>
                    <a:pt x="6492" y="27399"/>
                  </a:lnTo>
                  <a:lnTo>
                    <a:pt x="2733" y="10156"/>
                  </a:lnTo>
                  <a:lnTo>
                    <a:pt x="37319" y="2612"/>
                  </a:lnTo>
                  <a:close/>
                  <a:moveTo>
                    <a:pt x="2282" y="10256"/>
                  </a:moveTo>
                  <a:lnTo>
                    <a:pt x="6041" y="27499"/>
                  </a:lnTo>
                  <a:lnTo>
                    <a:pt x="4637" y="27800"/>
                  </a:lnTo>
                  <a:lnTo>
                    <a:pt x="903" y="10557"/>
                  </a:lnTo>
                  <a:lnTo>
                    <a:pt x="2282" y="10256"/>
                  </a:lnTo>
                  <a:close/>
                  <a:moveTo>
                    <a:pt x="41154" y="20306"/>
                  </a:moveTo>
                  <a:lnTo>
                    <a:pt x="41455" y="21585"/>
                  </a:lnTo>
                  <a:lnTo>
                    <a:pt x="6868" y="29128"/>
                  </a:lnTo>
                  <a:lnTo>
                    <a:pt x="6592" y="27825"/>
                  </a:lnTo>
                  <a:lnTo>
                    <a:pt x="41154" y="20306"/>
                  </a:lnTo>
                  <a:close/>
                  <a:moveTo>
                    <a:pt x="6141" y="27925"/>
                  </a:moveTo>
                  <a:lnTo>
                    <a:pt x="6417" y="29229"/>
                  </a:lnTo>
                  <a:lnTo>
                    <a:pt x="5013" y="29529"/>
                  </a:lnTo>
                  <a:lnTo>
                    <a:pt x="4738" y="28226"/>
                  </a:lnTo>
                  <a:lnTo>
                    <a:pt x="6141" y="27925"/>
                  </a:lnTo>
                  <a:close/>
                  <a:moveTo>
                    <a:pt x="38946" y="1"/>
                  </a:moveTo>
                  <a:cubicBezTo>
                    <a:pt x="38930" y="1"/>
                    <a:pt x="38914" y="2"/>
                    <a:pt x="38898" y="5"/>
                  </a:cubicBezTo>
                  <a:lnTo>
                    <a:pt x="37069" y="406"/>
                  </a:lnTo>
                  <a:lnTo>
                    <a:pt x="2031" y="8051"/>
                  </a:lnTo>
                  <a:lnTo>
                    <a:pt x="201" y="8452"/>
                  </a:lnTo>
                  <a:cubicBezTo>
                    <a:pt x="76" y="8477"/>
                    <a:pt x="1" y="8577"/>
                    <a:pt x="26" y="8702"/>
                  </a:cubicBezTo>
                  <a:lnTo>
                    <a:pt x="402" y="10432"/>
                  </a:lnTo>
                  <a:lnTo>
                    <a:pt x="4261" y="28126"/>
                  </a:lnTo>
                  <a:lnTo>
                    <a:pt x="4637" y="29830"/>
                  </a:lnTo>
                  <a:cubicBezTo>
                    <a:pt x="4659" y="29939"/>
                    <a:pt x="4757" y="30010"/>
                    <a:pt x="4865" y="30010"/>
                  </a:cubicBezTo>
                  <a:cubicBezTo>
                    <a:pt x="4881" y="30010"/>
                    <a:pt x="4897" y="30009"/>
                    <a:pt x="4913" y="30006"/>
                  </a:cubicBezTo>
                  <a:lnTo>
                    <a:pt x="6743" y="29605"/>
                  </a:lnTo>
                  <a:lnTo>
                    <a:pt x="41755" y="21986"/>
                  </a:lnTo>
                  <a:lnTo>
                    <a:pt x="43585" y="21585"/>
                  </a:lnTo>
                  <a:cubicBezTo>
                    <a:pt x="43710" y="21559"/>
                    <a:pt x="43785" y="21434"/>
                    <a:pt x="43760" y="21309"/>
                  </a:cubicBezTo>
                  <a:lnTo>
                    <a:pt x="43384" y="19579"/>
                  </a:lnTo>
                  <a:lnTo>
                    <a:pt x="39550" y="1910"/>
                  </a:lnTo>
                  <a:lnTo>
                    <a:pt x="39174" y="181"/>
                  </a:lnTo>
                  <a:cubicBezTo>
                    <a:pt x="39130" y="72"/>
                    <a:pt x="39049" y="1"/>
                    <a:pt x="38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2178675" y="2933250"/>
              <a:ext cx="99650" cy="183725"/>
            </a:xfrm>
            <a:custGeom>
              <a:avLst/>
              <a:gdLst/>
              <a:ahLst/>
              <a:cxnLst/>
              <a:rect l="l" t="t" r="r" b="b"/>
              <a:pathLst>
                <a:path w="3986" h="7349" extrusionOk="0">
                  <a:moveTo>
                    <a:pt x="2406" y="5263"/>
                  </a:moveTo>
                  <a:lnTo>
                    <a:pt x="2682" y="6567"/>
                  </a:lnTo>
                  <a:lnTo>
                    <a:pt x="1278" y="6867"/>
                  </a:lnTo>
                  <a:lnTo>
                    <a:pt x="1003" y="5564"/>
                  </a:lnTo>
                  <a:lnTo>
                    <a:pt x="2406" y="5263"/>
                  </a:lnTo>
                  <a:close/>
                  <a:moveTo>
                    <a:pt x="1729" y="0"/>
                  </a:moveTo>
                  <a:lnTo>
                    <a:pt x="1379" y="577"/>
                  </a:lnTo>
                  <a:lnTo>
                    <a:pt x="2306" y="4837"/>
                  </a:lnTo>
                  <a:lnTo>
                    <a:pt x="902" y="5138"/>
                  </a:lnTo>
                  <a:lnTo>
                    <a:pt x="326" y="2456"/>
                  </a:lnTo>
                  <a:lnTo>
                    <a:pt x="0" y="3033"/>
                  </a:lnTo>
                  <a:lnTo>
                    <a:pt x="526" y="5464"/>
                  </a:lnTo>
                  <a:lnTo>
                    <a:pt x="902" y="7168"/>
                  </a:lnTo>
                  <a:cubicBezTo>
                    <a:pt x="924" y="7277"/>
                    <a:pt x="1022" y="7348"/>
                    <a:pt x="1130" y="7348"/>
                  </a:cubicBezTo>
                  <a:cubicBezTo>
                    <a:pt x="1146" y="7348"/>
                    <a:pt x="1162" y="7347"/>
                    <a:pt x="1178" y="7344"/>
                  </a:cubicBezTo>
                  <a:lnTo>
                    <a:pt x="2506" y="7043"/>
                  </a:lnTo>
                  <a:lnTo>
                    <a:pt x="3058" y="6116"/>
                  </a:lnTo>
                  <a:lnTo>
                    <a:pt x="2857" y="5163"/>
                  </a:lnTo>
                  <a:lnTo>
                    <a:pt x="3684" y="4988"/>
                  </a:lnTo>
                  <a:lnTo>
                    <a:pt x="3985" y="4461"/>
                  </a:lnTo>
                  <a:lnTo>
                    <a:pt x="2757" y="4737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2652975" y="2944525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0"/>
                  </a:moveTo>
                  <a:lnTo>
                    <a:pt x="301" y="677"/>
                  </a:lnTo>
                  <a:lnTo>
                    <a:pt x="1" y="1203"/>
                  </a:lnTo>
                  <a:lnTo>
                    <a:pt x="3184" y="52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2434925" y="2515950"/>
              <a:ext cx="145400" cy="43250"/>
            </a:xfrm>
            <a:custGeom>
              <a:avLst/>
              <a:gdLst/>
              <a:ahLst/>
              <a:cxnLst/>
              <a:rect l="l" t="t" r="r" b="b"/>
              <a:pathLst>
                <a:path w="5816" h="1730" extrusionOk="0">
                  <a:moveTo>
                    <a:pt x="5815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2394825" y="3051050"/>
              <a:ext cx="61425" cy="25075"/>
            </a:xfrm>
            <a:custGeom>
              <a:avLst/>
              <a:gdLst/>
              <a:ahLst/>
              <a:cxnLst/>
              <a:rect l="l" t="t" r="r" b="b"/>
              <a:pathLst>
                <a:path w="2457" h="1003" extrusionOk="0">
                  <a:moveTo>
                    <a:pt x="2457" y="0"/>
                  </a:moveTo>
                  <a:lnTo>
                    <a:pt x="302" y="476"/>
                  </a:lnTo>
                  <a:lnTo>
                    <a:pt x="1" y="1003"/>
                  </a:lnTo>
                  <a:lnTo>
                    <a:pt x="1" y="1003"/>
                  </a:lnTo>
                  <a:lnTo>
                    <a:pt x="2156" y="526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2623525" y="2995900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1"/>
                  </a:moveTo>
                  <a:lnTo>
                    <a:pt x="301" y="702"/>
                  </a:lnTo>
                  <a:lnTo>
                    <a:pt x="1" y="1204"/>
                  </a:lnTo>
                  <a:lnTo>
                    <a:pt x="3184" y="52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726300" y="2470825"/>
              <a:ext cx="60800" cy="25100"/>
            </a:xfrm>
            <a:custGeom>
              <a:avLst/>
              <a:gdLst/>
              <a:ahLst/>
              <a:cxnLst/>
              <a:rect l="l" t="t" r="r" b="b"/>
              <a:pathLst>
                <a:path w="2432" h="1004" extrusionOk="0">
                  <a:moveTo>
                    <a:pt x="2431" y="1"/>
                  </a:moveTo>
                  <a:lnTo>
                    <a:pt x="301" y="477"/>
                  </a:lnTo>
                  <a:lnTo>
                    <a:pt x="0" y="1003"/>
                  </a:lnTo>
                  <a:lnTo>
                    <a:pt x="2130" y="527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FFD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2121650" y="2733375"/>
              <a:ext cx="21325" cy="74575"/>
            </a:xfrm>
            <a:custGeom>
              <a:avLst/>
              <a:gdLst/>
              <a:ahLst/>
              <a:cxnLst/>
              <a:rect l="l" t="t" r="r" b="b"/>
              <a:pathLst>
                <a:path w="853" h="2983" extrusionOk="0">
                  <a:moveTo>
                    <a:pt x="326" y="0"/>
                  </a:moveTo>
                  <a:lnTo>
                    <a:pt x="0" y="577"/>
                  </a:lnTo>
                  <a:lnTo>
                    <a:pt x="527" y="2983"/>
                  </a:lnTo>
                  <a:lnTo>
                    <a:pt x="853" y="240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2"/>
            <p:cNvSpPr/>
            <p:nvPr/>
          </p:nvSpPr>
          <p:spPr>
            <a:xfrm>
              <a:off x="2200600" y="2585500"/>
              <a:ext cx="60800" cy="25075"/>
            </a:xfrm>
            <a:custGeom>
              <a:avLst/>
              <a:gdLst/>
              <a:ahLst/>
              <a:cxnLst/>
              <a:rect l="l" t="t" r="r" b="b"/>
              <a:pathLst>
                <a:path w="2432" h="1003" extrusionOk="0">
                  <a:moveTo>
                    <a:pt x="2431" y="0"/>
                  </a:moveTo>
                  <a:lnTo>
                    <a:pt x="276" y="477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2131" y="52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2464375" y="2464575"/>
              <a:ext cx="144775" cy="43250"/>
            </a:xfrm>
            <a:custGeom>
              <a:avLst/>
              <a:gdLst/>
              <a:ahLst/>
              <a:cxnLst/>
              <a:rect l="l" t="t" r="r" b="b"/>
              <a:pathLst>
                <a:path w="5791" h="1730" extrusionOk="0">
                  <a:moveTo>
                    <a:pt x="5790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7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2954975" y="2366700"/>
              <a:ext cx="110300" cy="83475"/>
            </a:xfrm>
            <a:custGeom>
              <a:avLst/>
              <a:gdLst/>
              <a:ahLst/>
              <a:cxnLst/>
              <a:rect l="l" t="t" r="r" b="b"/>
              <a:pathLst>
                <a:path w="4412" h="3339" extrusionOk="0">
                  <a:moveTo>
                    <a:pt x="4159" y="1"/>
                  </a:moveTo>
                  <a:cubicBezTo>
                    <a:pt x="4143" y="1"/>
                    <a:pt x="4127" y="2"/>
                    <a:pt x="4111" y="5"/>
                  </a:cubicBezTo>
                  <a:lnTo>
                    <a:pt x="2282" y="406"/>
                  </a:lnTo>
                  <a:lnTo>
                    <a:pt x="1455" y="582"/>
                  </a:lnTo>
                  <a:lnTo>
                    <a:pt x="1179" y="1108"/>
                  </a:lnTo>
                  <a:lnTo>
                    <a:pt x="2156" y="908"/>
                  </a:lnTo>
                  <a:lnTo>
                    <a:pt x="2432" y="2186"/>
                  </a:lnTo>
                  <a:lnTo>
                    <a:pt x="277" y="2637"/>
                  </a:lnTo>
                  <a:lnTo>
                    <a:pt x="1" y="3163"/>
                  </a:lnTo>
                  <a:lnTo>
                    <a:pt x="2532" y="2612"/>
                  </a:lnTo>
                  <a:lnTo>
                    <a:pt x="2683" y="3339"/>
                  </a:lnTo>
                  <a:lnTo>
                    <a:pt x="3008" y="2762"/>
                  </a:lnTo>
                  <a:lnTo>
                    <a:pt x="2958" y="2512"/>
                  </a:lnTo>
                  <a:lnTo>
                    <a:pt x="3159" y="2487"/>
                  </a:lnTo>
                  <a:lnTo>
                    <a:pt x="3460" y="1960"/>
                  </a:lnTo>
                  <a:lnTo>
                    <a:pt x="2858" y="2086"/>
                  </a:lnTo>
                  <a:lnTo>
                    <a:pt x="2582" y="807"/>
                  </a:lnTo>
                  <a:lnTo>
                    <a:pt x="3986" y="507"/>
                  </a:lnTo>
                  <a:lnTo>
                    <a:pt x="4061" y="883"/>
                  </a:lnTo>
                  <a:lnTo>
                    <a:pt x="4412" y="306"/>
                  </a:lnTo>
                  <a:lnTo>
                    <a:pt x="4387" y="181"/>
                  </a:lnTo>
                  <a:cubicBezTo>
                    <a:pt x="4343" y="72"/>
                    <a:pt x="4262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2156725" y="2672600"/>
              <a:ext cx="21350" cy="73950"/>
            </a:xfrm>
            <a:custGeom>
              <a:avLst/>
              <a:gdLst/>
              <a:ahLst/>
              <a:cxnLst/>
              <a:rect l="l" t="t" r="r" b="b"/>
              <a:pathLst>
                <a:path w="854" h="2958" extrusionOk="0">
                  <a:moveTo>
                    <a:pt x="327" y="0"/>
                  </a:moveTo>
                  <a:lnTo>
                    <a:pt x="1" y="577"/>
                  </a:lnTo>
                  <a:lnTo>
                    <a:pt x="527" y="2958"/>
                  </a:lnTo>
                  <a:lnTo>
                    <a:pt x="853" y="2381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2755725" y="2419450"/>
              <a:ext cx="60825" cy="25100"/>
            </a:xfrm>
            <a:custGeom>
              <a:avLst/>
              <a:gdLst/>
              <a:ahLst/>
              <a:cxnLst/>
              <a:rect l="l" t="t" r="r" b="b"/>
              <a:pathLst>
                <a:path w="2433" h="1004" extrusionOk="0">
                  <a:moveTo>
                    <a:pt x="2432" y="1"/>
                  </a:moveTo>
                  <a:lnTo>
                    <a:pt x="277" y="477"/>
                  </a:lnTo>
                  <a:lnTo>
                    <a:pt x="1" y="1003"/>
                  </a:lnTo>
                  <a:lnTo>
                    <a:pt x="2131" y="52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2424275" y="2999650"/>
              <a:ext cx="61425" cy="25100"/>
            </a:xfrm>
            <a:custGeom>
              <a:avLst/>
              <a:gdLst/>
              <a:ahLst/>
              <a:cxnLst/>
              <a:rect l="l" t="t" r="r" b="b"/>
              <a:pathLst>
                <a:path w="2457" h="1004" extrusionOk="0">
                  <a:moveTo>
                    <a:pt x="2457" y="1"/>
                  </a:moveTo>
                  <a:lnTo>
                    <a:pt x="302" y="477"/>
                  </a:lnTo>
                  <a:lnTo>
                    <a:pt x="1" y="1003"/>
                  </a:lnTo>
                  <a:lnTo>
                    <a:pt x="2156" y="527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2229425" y="2534125"/>
              <a:ext cx="61425" cy="24450"/>
            </a:xfrm>
            <a:custGeom>
              <a:avLst/>
              <a:gdLst/>
              <a:ahLst/>
              <a:cxnLst/>
              <a:rect l="l" t="t" r="r" b="b"/>
              <a:pathLst>
                <a:path w="2457" h="978" extrusionOk="0">
                  <a:moveTo>
                    <a:pt x="2456" y="0"/>
                  </a:moveTo>
                  <a:lnTo>
                    <a:pt x="301" y="476"/>
                  </a:lnTo>
                  <a:lnTo>
                    <a:pt x="0" y="978"/>
                  </a:lnTo>
                  <a:lnTo>
                    <a:pt x="0" y="978"/>
                  </a:lnTo>
                  <a:lnTo>
                    <a:pt x="2156" y="527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2328425" y="2639375"/>
              <a:ext cx="172950" cy="205550"/>
            </a:xfrm>
            <a:custGeom>
              <a:avLst/>
              <a:gdLst/>
              <a:ahLst/>
              <a:cxnLst/>
              <a:rect l="l" t="t" r="r" b="b"/>
              <a:pathLst>
                <a:path w="6918" h="8222" extrusionOk="0">
                  <a:moveTo>
                    <a:pt x="3058" y="1"/>
                  </a:moveTo>
                  <a:lnTo>
                    <a:pt x="0" y="677"/>
                  </a:lnTo>
                  <a:lnTo>
                    <a:pt x="75" y="978"/>
                  </a:lnTo>
                  <a:lnTo>
                    <a:pt x="702" y="928"/>
                  </a:lnTo>
                  <a:cubicBezTo>
                    <a:pt x="748" y="924"/>
                    <a:pt x="785" y="920"/>
                    <a:pt x="817" y="920"/>
                  </a:cubicBezTo>
                  <a:cubicBezTo>
                    <a:pt x="957" y="920"/>
                    <a:pt x="975" y="995"/>
                    <a:pt x="1078" y="1404"/>
                  </a:cubicBezTo>
                  <a:lnTo>
                    <a:pt x="2306" y="7094"/>
                  </a:lnTo>
                  <a:cubicBezTo>
                    <a:pt x="2406" y="7595"/>
                    <a:pt x="2406" y="7595"/>
                    <a:pt x="2181" y="7695"/>
                  </a:cubicBezTo>
                  <a:lnTo>
                    <a:pt x="1579" y="7896"/>
                  </a:lnTo>
                  <a:lnTo>
                    <a:pt x="1654" y="8221"/>
                  </a:lnTo>
                  <a:lnTo>
                    <a:pt x="6917" y="7068"/>
                  </a:lnTo>
                  <a:lnTo>
                    <a:pt x="6491" y="5164"/>
                  </a:lnTo>
                  <a:lnTo>
                    <a:pt x="6191" y="5214"/>
                  </a:lnTo>
                  <a:lnTo>
                    <a:pt x="6115" y="6542"/>
                  </a:lnTo>
                  <a:cubicBezTo>
                    <a:pt x="6090" y="6818"/>
                    <a:pt x="6090" y="6843"/>
                    <a:pt x="5564" y="6943"/>
                  </a:cubicBezTo>
                  <a:lnTo>
                    <a:pt x="3760" y="7344"/>
                  </a:lnTo>
                  <a:lnTo>
                    <a:pt x="2406" y="1129"/>
                  </a:lnTo>
                  <a:cubicBezTo>
                    <a:pt x="2281" y="627"/>
                    <a:pt x="2306" y="602"/>
                    <a:pt x="2532" y="527"/>
                  </a:cubicBezTo>
                  <a:lnTo>
                    <a:pt x="3108" y="32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2501975" y="2604925"/>
              <a:ext cx="182350" cy="210550"/>
            </a:xfrm>
            <a:custGeom>
              <a:avLst/>
              <a:gdLst/>
              <a:ahLst/>
              <a:cxnLst/>
              <a:rect l="l" t="t" r="r" b="b"/>
              <a:pathLst>
                <a:path w="7294" h="8422" extrusionOk="0">
                  <a:moveTo>
                    <a:pt x="1855" y="1354"/>
                  </a:moveTo>
                  <a:lnTo>
                    <a:pt x="3785" y="4787"/>
                  </a:lnTo>
                  <a:lnTo>
                    <a:pt x="1479" y="5289"/>
                  </a:lnTo>
                  <a:lnTo>
                    <a:pt x="1855" y="1354"/>
                  </a:lnTo>
                  <a:close/>
                  <a:moveTo>
                    <a:pt x="2507" y="0"/>
                  </a:moveTo>
                  <a:lnTo>
                    <a:pt x="1554" y="201"/>
                  </a:lnTo>
                  <a:lnTo>
                    <a:pt x="878" y="7269"/>
                  </a:lnTo>
                  <a:cubicBezTo>
                    <a:pt x="828" y="7795"/>
                    <a:pt x="828" y="7820"/>
                    <a:pt x="602" y="7895"/>
                  </a:cubicBezTo>
                  <a:lnTo>
                    <a:pt x="1" y="8121"/>
                  </a:lnTo>
                  <a:lnTo>
                    <a:pt x="76" y="8421"/>
                  </a:lnTo>
                  <a:lnTo>
                    <a:pt x="2206" y="7945"/>
                  </a:lnTo>
                  <a:lnTo>
                    <a:pt x="2131" y="7644"/>
                  </a:lnTo>
                  <a:lnTo>
                    <a:pt x="1504" y="7695"/>
                  </a:lnTo>
                  <a:cubicBezTo>
                    <a:pt x="1465" y="7699"/>
                    <a:pt x="1431" y="7703"/>
                    <a:pt x="1403" y="7703"/>
                  </a:cubicBezTo>
                  <a:cubicBezTo>
                    <a:pt x="1272" y="7703"/>
                    <a:pt x="1263" y="7623"/>
                    <a:pt x="1304" y="7168"/>
                  </a:cubicBezTo>
                  <a:lnTo>
                    <a:pt x="1429" y="5715"/>
                  </a:lnTo>
                  <a:lnTo>
                    <a:pt x="4011" y="5138"/>
                  </a:lnTo>
                  <a:lnTo>
                    <a:pt x="4712" y="6441"/>
                  </a:lnTo>
                  <a:cubicBezTo>
                    <a:pt x="4988" y="6893"/>
                    <a:pt x="4963" y="6918"/>
                    <a:pt x="4737" y="6993"/>
                  </a:cubicBezTo>
                  <a:lnTo>
                    <a:pt x="4161" y="7193"/>
                  </a:lnTo>
                  <a:lnTo>
                    <a:pt x="4236" y="7519"/>
                  </a:lnTo>
                  <a:lnTo>
                    <a:pt x="7294" y="6842"/>
                  </a:lnTo>
                  <a:lnTo>
                    <a:pt x="7219" y="6542"/>
                  </a:lnTo>
                  <a:lnTo>
                    <a:pt x="6592" y="6592"/>
                  </a:lnTo>
                  <a:cubicBezTo>
                    <a:pt x="6557" y="6596"/>
                    <a:pt x="6526" y="6598"/>
                    <a:pt x="6499" y="6598"/>
                  </a:cubicBezTo>
                  <a:cubicBezTo>
                    <a:pt x="6352" y="6598"/>
                    <a:pt x="6298" y="6521"/>
                    <a:pt x="6066" y="614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2"/>
            <p:cNvSpPr/>
            <p:nvPr/>
          </p:nvSpPr>
          <p:spPr>
            <a:xfrm>
              <a:off x="2623525" y="2534750"/>
              <a:ext cx="264450" cy="231850"/>
            </a:xfrm>
            <a:custGeom>
              <a:avLst/>
              <a:gdLst/>
              <a:ahLst/>
              <a:cxnLst/>
              <a:rect l="l" t="t" r="r" b="b"/>
              <a:pathLst>
                <a:path w="10578" h="9274" extrusionOk="0">
                  <a:moveTo>
                    <a:pt x="10502" y="0"/>
                  </a:moveTo>
                  <a:lnTo>
                    <a:pt x="8347" y="451"/>
                  </a:lnTo>
                  <a:lnTo>
                    <a:pt x="8422" y="777"/>
                  </a:lnTo>
                  <a:lnTo>
                    <a:pt x="9048" y="727"/>
                  </a:lnTo>
                  <a:cubicBezTo>
                    <a:pt x="9089" y="723"/>
                    <a:pt x="9123" y="719"/>
                    <a:pt x="9151" y="719"/>
                  </a:cubicBezTo>
                  <a:cubicBezTo>
                    <a:pt x="9282" y="719"/>
                    <a:pt x="9299" y="796"/>
                    <a:pt x="9299" y="1228"/>
                  </a:cubicBezTo>
                  <a:lnTo>
                    <a:pt x="9224" y="6542"/>
                  </a:lnTo>
                  <a:lnTo>
                    <a:pt x="6091" y="953"/>
                  </a:lnTo>
                  <a:lnTo>
                    <a:pt x="5189" y="1153"/>
                  </a:lnTo>
                  <a:lnTo>
                    <a:pt x="4813" y="7619"/>
                  </a:lnTo>
                  <a:lnTo>
                    <a:pt x="2532" y="2707"/>
                  </a:lnTo>
                  <a:cubicBezTo>
                    <a:pt x="2307" y="2231"/>
                    <a:pt x="2307" y="2231"/>
                    <a:pt x="2532" y="2131"/>
                  </a:cubicBezTo>
                  <a:lnTo>
                    <a:pt x="3134" y="1930"/>
                  </a:lnTo>
                  <a:lnTo>
                    <a:pt x="3058" y="1604"/>
                  </a:lnTo>
                  <a:lnTo>
                    <a:pt x="1" y="2281"/>
                  </a:lnTo>
                  <a:lnTo>
                    <a:pt x="51" y="2607"/>
                  </a:lnTo>
                  <a:lnTo>
                    <a:pt x="677" y="2532"/>
                  </a:lnTo>
                  <a:cubicBezTo>
                    <a:pt x="928" y="2532"/>
                    <a:pt x="953" y="2532"/>
                    <a:pt x="1179" y="3008"/>
                  </a:cubicBezTo>
                  <a:lnTo>
                    <a:pt x="4161" y="9274"/>
                  </a:lnTo>
                  <a:lnTo>
                    <a:pt x="5114" y="9073"/>
                  </a:lnTo>
                  <a:lnTo>
                    <a:pt x="5515" y="2632"/>
                  </a:lnTo>
                  <a:lnTo>
                    <a:pt x="8647" y="8296"/>
                  </a:lnTo>
                  <a:lnTo>
                    <a:pt x="9625" y="8096"/>
                  </a:lnTo>
                  <a:lnTo>
                    <a:pt x="9725" y="1128"/>
                  </a:lnTo>
                  <a:cubicBezTo>
                    <a:pt x="9725" y="627"/>
                    <a:pt x="9750" y="602"/>
                    <a:pt x="9976" y="527"/>
                  </a:cubicBezTo>
                  <a:lnTo>
                    <a:pt x="10577" y="301"/>
                  </a:lnTo>
                  <a:lnTo>
                    <a:pt x="10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2"/>
            <p:cNvSpPr/>
            <p:nvPr/>
          </p:nvSpPr>
          <p:spPr>
            <a:xfrm>
              <a:off x="2367900" y="2740250"/>
              <a:ext cx="130350" cy="104675"/>
            </a:xfrm>
            <a:custGeom>
              <a:avLst/>
              <a:gdLst/>
              <a:ahLst/>
              <a:cxnLst/>
              <a:rect l="l" t="t" r="r" b="b"/>
              <a:pathLst>
                <a:path w="5214" h="4187" extrusionOk="0">
                  <a:moveTo>
                    <a:pt x="1454" y="1"/>
                  </a:moveTo>
                  <a:lnTo>
                    <a:pt x="501" y="2056"/>
                  </a:lnTo>
                  <a:lnTo>
                    <a:pt x="727" y="3059"/>
                  </a:lnTo>
                  <a:cubicBezTo>
                    <a:pt x="827" y="3560"/>
                    <a:pt x="827" y="3560"/>
                    <a:pt x="602" y="3660"/>
                  </a:cubicBezTo>
                  <a:lnTo>
                    <a:pt x="0" y="3861"/>
                  </a:lnTo>
                  <a:lnTo>
                    <a:pt x="75" y="4186"/>
                  </a:lnTo>
                  <a:lnTo>
                    <a:pt x="4912" y="3109"/>
                  </a:lnTo>
                  <a:lnTo>
                    <a:pt x="5213" y="2457"/>
                  </a:lnTo>
                  <a:lnTo>
                    <a:pt x="4912" y="1129"/>
                  </a:lnTo>
                  <a:lnTo>
                    <a:pt x="4612" y="1179"/>
                  </a:lnTo>
                  <a:lnTo>
                    <a:pt x="4536" y="2507"/>
                  </a:lnTo>
                  <a:cubicBezTo>
                    <a:pt x="4511" y="2783"/>
                    <a:pt x="4511" y="2808"/>
                    <a:pt x="3985" y="2908"/>
                  </a:cubicBezTo>
                  <a:lnTo>
                    <a:pt x="2181" y="3309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2501975" y="2628725"/>
              <a:ext cx="149775" cy="186750"/>
            </a:xfrm>
            <a:custGeom>
              <a:avLst/>
              <a:gdLst/>
              <a:ahLst/>
              <a:cxnLst/>
              <a:rect l="l" t="t" r="r" b="b"/>
              <a:pathLst>
                <a:path w="5991" h="7470" extrusionOk="0">
                  <a:moveTo>
                    <a:pt x="3058" y="1"/>
                  </a:moveTo>
                  <a:lnTo>
                    <a:pt x="2407" y="1404"/>
                  </a:lnTo>
                  <a:lnTo>
                    <a:pt x="3785" y="3835"/>
                  </a:lnTo>
                  <a:lnTo>
                    <a:pt x="1479" y="4337"/>
                  </a:lnTo>
                  <a:lnTo>
                    <a:pt x="1479" y="4337"/>
                  </a:lnTo>
                  <a:lnTo>
                    <a:pt x="1605" y="3184"/>
                  </a:lnTo>
                  <a:lnTo>
                    <a:pt x="1053" y="4312"/>
                  </a:lnTo>
                  <a:lnTo>
                    <a:pt x="878" y="6317"/>
                  </a:lnTo>
                  <a:cubicBezTo>
                    <a:pt x="828" y="6843"/>
                    <a:pt x="828" y="6868"/>
                    <a:pt x="602" y="6943"/>
                  </a:cubicBezTo>
                  <a:lnTo>
                    <a:pt x="1" y="7169"/>
                  </a:lnTo>
                  <a:lnTo>
                    <a:pt x="76" y="7469"/>
                  </a:lnTo>
                  <a:lnTo>
                    <a:pt x="2206" y="6993"/>
                  </a:lnTo>
                  <a:lnTo>
                    <a:pt x="2131" y="6692"/>
                  </a:lnTo>
                  <a:lnTo>
                    <a:pt x="1504" y="6743"/>
                  </a:lnTo>
                  <a:cubicBezTo>
                    <a:pt x="1465" y="6747"/>
                    <a:pt x="1431" y="6751"/>
                    <a:pt x="1403" y="6751"/>
                  </a:cubicBezTo>
                  <a:cubicBezTo>
                    <a:pt x="1272" y="6751"/>
                    <a:pt x="1263" y="6671"/>
                    <a:pt x="1304" y="6216"/>
                  </a:cubicBezTo>
                  <a:lnTo>
                    <a:pt x="1429" y="4763"/>
                  </a:lnTo>
                  <a:lnTo>
                    <a:pt x="4011" y="4186"/>
                  </a:lnTo>
                  <a:lnTo>
                    <a:pt x="4712" y="5489"/>
                  </a:lnTo>
                  <a:cubicBezTo>
                    <a:pt x="4988" y="5941"/>
                    <a:pt x="4963" y="5966"/>
                    <a:pt x="4737" y="6041"/>
                  </a:cubicBezTo>
                  <a:lnTo>
                    <a:pt x="4161" y="6241"/>
                  </a:lnTo>
                  <a:lnTo>
                    <a:pt x="4236" y="6567"/>
                  </a:lnTo>
                  <a:lnTo>
                    <a:pt x="5389" y="6317"/>
                  </a:lnTo>
                  <a:lnTo>
                    <a:pt x="5991" y="503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2746975" y="2558550"/>
              <a:ext cx="42625" cy="117200"/>
            </a:xfrm>
            <a:custGeom>
              <a:avLst/>
              <a:gdLst/>
              <a:ahLst/>
              <a:cxnLst/>
              <a:rect l="l" t="t" r="r" b="b"/>
              <a:pathLst>
                <a:path w="1705" h="4688" extrusionOk="0">
                  <a:moveTo>
                    <a:pt x="1153" y="1"/>
                  </a:moveTo>
                  <a:lnTo>
                    <a:pt x="251" y="201"/>
                  </a:lnTo>
                  <a:lnTo>
                    <a:pt x="0" y="4687"/>
                  </a:lnTo>
                  <a:lnTo>
                    <a:pt x="451" y="3660"/>
                  </a:lnTo>
                  <a:lnTo>
                    <a:pt x="577" y="1680"/>
                  </a:lnTo>
                  <a:lnTo>
                    <a:pt x="1003" y="2457"/>
                  </a:lnTo>
                  <a:lnTo>
                    <a:pt x="1704" y="978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2686200" y="2640000"/>
              <a:ext cx="47625" cy="102175"/>
            </a:xfrm>
            <a:custGeom>
              <a:avLst/>
              <a:gdLst/>
              <a:ahLst/>
              <a:cxnLst/>
              <a:rect l="l" t="t" r="r" b="b"/>
              <a:pathLst>
                <a:path w="1905" h="4087" extrusionOk="0">
                  <a:moveTo>
                    <a:pt x="727" y="1"/>
                  </a:moveTo>
                  <a:lnTo>
                    <a:pt x="0" y="1605"/>
                  </a:lnTo>
                  <a:lnTo>
                    <a:pt x="1178" y="4086"/>
                  </a:lnTo>
                  <a:lnTo>
                    <a:pt x="1905" y="2532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1643575" y="1991850"/>
              <a:ext cx="644150" cy="2198400"/>
            </a:xfrm>
            <a:custGeom>
              <a:avLst/>
              <a:gdLst/>
              <a:ahLst/>
              <a:cxnLst/>
              <a:rect l="l" t="t" r="r" b="b"/>
              <a:pathLst>
                <a:path w="25766" h="87936" extrusionOk="0">
                  <a:moveTo>
                    <a:pt x="5946" y="0"/>
                  </a:moveTo>
                  <a:cubicBezTo>
                    <a:pt x="5845" y="0"/>
                    <a:pt x="5742" y="12"/>
                    <a:pt x="5640" y="37"/>
                  </a:cubicBezTo>
                  <a:lnTo>
                    <a:pt x="1178" y="989"/>
                  </a:lnTo>
                  <a:cubicBezTo>
                    <a:pt x="477" y="1165"/>
                    <a:pt x="1" y="1867"/>
                    <a:pt x="151" y="2593"/>
                  </a:cubicBezTo>
                  <a:lnTo>
                    <a:pt x="18522" y="86880"/>
                  </a:lnTo>
                  <a:cubicBezTo>
                    <a:pt x="18653" y="87512"/>
                    <a:pt x="19220" y="87936"/>
                    <a:pt x="19845" y="87936"/>
                  </a:cubicBezTo>
                  <a:cubicBezTo>
                    <a:pt x="19938" y="87936"/>
                    <a:pt x="20032" y="87927"/>
                    <a:pt x="20126" y="87907"/>
                  </a:cubicBezTo>
                  <a:lnTo>
                    <a:pt x="24587" y="86930"/>
                  </a:lnTo>
                  <a:cubicBezTo>
                    <a:pt x="25314" y="86779"/>
                    <a:pt x="25765" y="86052"/>
                    <a:pt x="25615" y="85351"/>
                  </a:cubicBezTo>
                  <a:lnTo>
                    <a:pt x="7244" y="1039"/>
                  </a:lnTo>
                  <a:cubicBezTo>
                    <a:pt x="7115" y="437"/>
                    <a:pt x="6560" y="0"/>
                    <a:pt x="5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1775150" y="1991800"/>
              <a:ext cx="509425" cy="2175800"/>
            </a:xfrm>
            <a:custGeom>
              <a:avLst/>
              <a:gdLst/>
              <a:ahLst/>
              <a:cxnLst/>
              <a:rect l="l" t="t" r="r" b="b"/>
              <a:pathLst>
                <a:path w="20377" h="87032" extrusionOk="0">
                  <a:moveTo>
                    <a:pt x="699" y="0"/>
                  </a:moveTo>
                  <a:cubicBezTo>
                    <a:pt x="593" y="0"/>
                    <a:pt x="485" y="13"/>
                    <a:pt x="377" y="39"/>
                  </a:cubicBezTo>
                  <a:lnTo>
                    <a:pt x="1" y="114"/>
                  </a:lnTo>
                  <a:lnTo>
                    <a:pt x="18923" y="87032"/>
                  </a:lnTo>
                  <a:lnTo>
                    <a:pt x="19324" y="86932"/>
                  </a:lnTo>
                  <a:cubicBezTo>
                    <a:pt x="19926" y="86806"/>
                    <a:pt x="20352" y="86280"/>
                    <a:pt x="20377" y="85679"/>
                  </a:cubicBezTo>
                  <a:lnTo>
                    <a:pt x="1855" y="741"/>
                  </a:lnTo>
                  <a:cubicBezTo>
                    <a:pt x="1648" y="285"/>
                    <a:pt x="1201" y="0"/>
                    <a:pt x="699" y="0"/>
                  </a:cubicBezTo>
                  <a:close/>
                </a:path>
              </a:pathLst>
            </a:custGeom>
            <a:solidFill>
              <a:srgbClr val="212838">
                <a:alpha val="565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1689950" y="2222725"/>
              <a:ext cx="140375" cy="53275"/>
            </a:xfrm>
            <a:custGeom>
              <a:avLst/>
              <a:gdLst/>
              <a:ahLst/>
              <a:cxnLst/>
              <a:rect l="l" t="t" r="r" b="b"/>
              <a:pathLst>
                <a:path w="5615" h="2131" extrusionOk="0">
                  <a:moveTo>
                    <a:pt x="5389" y="0"/>
                  </a:moveTo>
                  <a:lnTo>
                    <a:pt x="0" y="1153"/>
                  </a:lnTo>
                  <a:lnTo>
                    <a:pt x="226" y="2130"/>
                  </a:lnTo>
                  <a:lnTo>
                    <a:pt x="5614" y="952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1678675" y="2168200"/>
              <a:ext cx="139750" cy="53900"/>
            </a:xfrm>
            <a:custGeom>
              <a:avLst/>
              <a:gdLst/>
              <a:ahLst/>
              <a:cxnLst/>
              <a:rect l="l" t="t" r="r" b="b"/>
              <a:pathLst>
                <a:path w="5590" h="2156" extrusionOk="0">
                  <a:moveTo>
                    <a:pt x="5363" y="1"/>
                  </a:moveTo>
                  <a:lnTo>
                    <a:pt x="0" y="1179"/>
                  </a:lnTo>
                  <a:lnTo>
                    <a:pt x="201" y="2156"/>
                  </a:lnTo>
                  <a:lnTo>
                    <a:pt x="5589" y="978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1701850" y="2276600"/>
              <a:ext cx="139750" cy="53275"/>
            </a:xfrm>
            <a:custGeom>
              <a:avLst/>
              <a:gdLst/>
              <a:ahLst/>
              <a:cxnLst/>
              <a:rect l="l" t="t" r="r" b="b"/>
              <a:pathLst>
                <a:path w="5590" h="2131" extrusionOk="0">
                  <a:moveTo>
                    <a:pt x="5389" y="0"/>
                  </a:moveTo>
                  <a:lnTo>
                    <a:pt x="0" y="1178"/>
                  </a:lnTo>
                  <a:lnTo>
                    <a:pt x="226" y="2131"/>
                  </a:lnTo>
                  <a:lnTo>
                    <a:pt x="5589" y="978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1824650" y="22133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55" y="0"/>
                  </a:moveTo>
                  <a:lnTo>
                    <a:pt x="1" y="376"/>
                  </a:lnTo>
                  <a:lnTo>
                    <a:pt x="226" y="1328"/>
                  </a:lnTo>
                  <a:lnTo>
                    <a:pt x="1880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2"/>
            <p:cNvSpPr/>
            <p:nvPr/>
          </p:nvSpPr>
          <p:spPr>
            <a:xfrm>
              <a:off x="1812750" y="21594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80" y="1"/>
                  </a:moveTo>
                  <a:lnTo>
                    <a:pt x="0" y="352"/>
                  </a:lnTo>
                  <a:lnTo>
                    <a:pt x="226" y="1329"/>
                  </a:lnTo>
                  <a:lnTo>
                    <a:pt x="1880" y="978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1836550" y="2267200"/>
              <a:ext cx="47025" cy="33850"/>
            </a:xfrm>
            <a:custGeom>
              <a:avLst/>
              <a:gdLst/>
              <a:ahLst/>
              <a:cxnLst/>
              <a:rect l="l" t="t" r="r" b="b"/>
              <a:pathLst>
                <a:path w="1881" h="1354" extrusionOk="0">
                  <a:moveTo>
                    <a:pt x="1655" y="0"/>
                  </a:moveTo>
                  <a:lnTo>
                    <a:pt x="1" y="376"/>
                  </a:lnTo>
                  <a:lnTo>
                    <a:pt x="201" y="1354"/>
                  </a:lnTo>
                  <a:lnTo>
                    <a:pt x="1881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Rasuđivanje po pravilima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219200" y="1047750"/>
            <a:ext cx="7086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Omogućava donošenje odluke i predlaganje kazne za učinjena djela na osnovu definisanih pravila</a:t>
            </a:r>
            <a:endParaRPr lang="en-US" sz="22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Lato"/>
                <a:sym typeface="Lato"/>
              </a:rPr>
              <a:t>Za</a:t>
            </a:r>
            <a:r>
              <a:rPr lang="en-U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Lato"/>
                <a:sym typeface="Lato"/>
              </a:rPr>
              <a:t>realizaciju</a:t>
            </a:r>
            <a:r>
              <a:rPr lang="en-U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Lato"/>
                <a:sym typeface="Lato"/>
              </a:rPr>
              <a:t>kori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šten </a:t>
            </a:r>
            <a:r>
              <a:rPr lang="sr-Latn-RS" sz="2200" b="1" dirty="0" smtClean="0">
                <a:solidFill>
                  <a:srgbClr val="FFFFFF"/>
                </a:solidFill>
                <a:latin typeface="Lato"/>
                <a:sym typeface="Lato"/>
              </a:rPr>
              <a:t>dr-device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Osnovni koraci prilikom realizacije: 	</a:t>
            </a:r>
            <a:endParaRPr lang="en-US" sz="22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8">
              <a:spcAft>
                <a:spcPts val="600"/>
              </a:spcAft>
              <a:buClr>
                <a:srgbClr val="F8C36A"/>
              </a:buClr>
              <a:buSzPts val="1200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	-Odabir pravnih normi (dispozicija i sankcija ) iz ZOBSNP</a:t>
            </a:r>
            <a:endParaRPr lang="en-US" sz="16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8">
              <a:spcAft>
                <a:spcPts val="600"/>
              </a:spcAft>
              <a:buClr>
                <a:srgbClr val="F8C36A"/>
              </a:buClr>
              <a:buSzPts val="1200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	-Predstava pravnih normi putem LegalRuleML (standard za 	razmjenu formalnih  modela u domenu prava)</a:t>
            </a:r>
          </a:p>
          <a:p>
            <a:pPr lvl="8">
              <a:spcAft>
                <a:spcPts val="600"/>
              </a:spcAft>
              <a:buClr>
                <a:srgbClr val="F8C36A"/>
              </a:buClr>
              <a:buSzPts val="1200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	-Definisanje atributa za slučaj</a:t>
            </a:r>
          </a:p>
          <a:p>
            <a:pPr lvl="8">
              <a:spcAft>
                <a:spcPts val="600"/>
              </a:spcAft>
              <a:buClr>
                <a:srgbClr val="F8C36A"/>
              </a:buClr>
              <a:buSzPts val="1200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	-Prikaz prekršenih pravila i preporučenih sankcija </a:t>
            </a:r>
            <a:endParaRPr lang="en-US" sz="1600" dirty="0" smtClean="0">
              <a:solidFill>
                <a:srgbClr val="FFFFFF"/>
              </a:solidFill>
              <a:latin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39"/>
          <p:cNvSpPr txBox="1">
            <a:spLocks noGrp="1"/>
          </p:cNvSpPr>
          <p:nvPr>
            <p:ph type="title" idx="8"/>
          </p:nvPr>
        </p:nvSpPr>
        <p:spPr>
          <a:xfrm>
            <a:off x="762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Sadržaj</a:t>
            </a:r>
            <a:endParaRPr/>
          </a:p>
        </p:txBody>
      </p:sp>
      <p:sp>
        <p:nvSpPr>
          <p:cNvPr id="1581" name="Google Shape;1581;p39"/>
          <p:cNvSpPr txBox="1">
            <a:spLocks noGrp="1"/>
          </p:cNvSpPr>
          <p:nvPr>
            <p:ph type="title"/>
          </p:nvPr>
        </p:nvSpPr>
        <p:spPr>
          <a:xfrm>
            <a:off x="994300" y="971550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01</a:t>
            </a:r>
            <a:endParaRPr b="1"/>
          </a:p>
        </p:txBody>
      </p:sp>
      <p:sp>
        <p:nvSpPr>
          <p:cNvPr id="1582" name="Google Shape;1582;p39"/>
          <p:cNvSpPr txBox="1">
            <a:spLocks noGrp="1"/>
          </p:cNvSpPr>
          <p:nvPr>
            <p:ph type="subTitle" idx="1"/>
          </p:nvPr>
        </p:nvSpPr>
        <p:spPr>
          <a:xfrm>
            <a:off x="2009500" y="149579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Korištene tehnologije i opis projekta</a:t>
            </a:r>
            <a:endParaRPr/>
          </a:p>
        </p:txBody>
      </p:sp>
      <p:sp>
        <p:nvSpPr>
          <p:cNvPr id="1583" name="Google Shape;1583;p39"/>
          <p:cNvSpPr txBox="1">
            <a:spLocks noGrp="1"/>
          </p:cNvSpPr>
          <p:nvPr>
            <p:ph type="title" idx="2"/>
          </p:nvPr>
        </p:nvSpPr>
        <p:spPr>
          <a:xfrm>
            <a:off x="4572000" y="971550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/>
          </a:p>
        </p:txBody>
      </p:sp>
      <p:sp>
        <p:nvSpPr>
          <p:cNvPr id="1584" name="Google Shape;1584;p39"/>
          <p:cNvSpPr txBox="1">
            <a:spLocks noGrp="1"/>
          </p:cNvSpPr>
          <p:nvPr>
            <p:ph type="subTitle" idx="3"/>
          </p:nvPr>
        </p:nvSpPr>
        <p:spPr>
          <a:xfrm>
            <a:off x="5587200" y="149579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dirty="0" smtClean="0"/>
              <a:t> RegEx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dirty="0" smtClean="0"/>
              <a:t> Prikaz u aplikaciji</a:t>
            </a:r>
            <a:endParaRPr/>
          </a:p>
        </p:txBody>
      </p:sp>
      <p:sp>
        <p:nvSpPr>
          <p:cNvPr id="1585" name="Google Shape;1585;p39"/>
          <p:cNvSpPr txBox="1">
            <a:spLocks noGrp="1"/>
          </p:cNvSpPr>
          <p:nvPr>
            <p:ph type="title" idx="4"/>
          </p:nvPr>
        </p:nvSpPr>
        <p:spPr>
          <a:xfrm>
            <a:off x="994337" y="2495550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02</a:t>
            </a:r>
            <a:endParaRPr b="1"/>
          </a:p>
        </p:txBody>
      </p:sp>
      <p:sp>
        <p:nvSpPr>
          <p:cNvPr id="1586" name="Google Shape;1586;p39"/>
          <p:cNvSpPr txBox="1">
            <a:spLocks noGrp="1"/>
          </p:cNvSpPr>
          <p:nvPr>
            <p:ph type="subTitle" idx="5"/>
          </p:nvPr>
        </p:nvSpPr>
        <p:spPr>
          <a:xfrm>
            <a:off x="2009537" y="302445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Akoma</a:t>
            </a:r>
            <a:r>
              <a:rPr lang="en-US" dirty="0" smtClean="0"/>
              <a:t> </a:t>
            </a:r>
            <a:r>
              <a:rPr lang="en-US" dirty="0" err="1" smtClean="0"/>
              <a:t>Ntoso</a:t>
            </a:r>
            <a:endParaRPr lang="en-US" dirty="0" smtClean="0"/>
          </a:p>
          <a:p>
            <a:pPr marL="0" lvl="0" indent="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u </a:t>
            </a:r>
            <a:r>
              <a:rPr lang="en-US" dirty="0" err="1" smtClean="0"/>
              <a:t>aplikaciji</a:t>
            </a:r>
            <a:endParaRPr lang="en-US" dirty="0"/>
          </a:p>
        </p:txBody>
      </p:sp>
      <p:sp>
        <p:nvSpPr>
          <p:cNvPr id="1587" name="Google Shape;1587;p39"/>
          <p:cNvSpPr txBox="1">
            <a:spLocks noGrp="1"/>
          </p:cNvSpPr>
          <p:nvPr>
            <p:ph type="title" idx="6"/>
          </p:nvPr>
        </p:nvSpPr>
        <p:spPr>
          <a:xfrm>
            <a:off x="4572000" y="2495550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04</a:t>
            </a:r>
            <a:endParaRPr b="1"/>
          </a:p>
        </p:txBody>
      </p:sp>
      <p:sp>
        <p:nvSpPr>
          <p:cNvPr id="1588" name="Google Shape;1588;p39"/>
          <p:cNvSpPr txBox="1">
            <a:spLocks noGrp="1"/>
          </p:cNvSpPr>
          <p:nvPr>
            <p:ph type="subTitle" idx="7"/>
          </p:nvPr>
        </p:nvSpPr>
        <p:spPr>
          <a:xfrm>
            <a:off x="5587237" y="302445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sr-Latn-RS" dirty="0" smtClean="0"/>
              <a:t>Po pravilima</a:t>
            </a:r>
            <a:endParaRPr lang="en-US" dirty="0" smtClean="0"/>
          </a:p>
          <a:p>
            <a:pPr marL="0" lvl="0" indent="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sr-Latn-RS" dirty="0" smtClean="0"/>
              <a:t>Po slučajevima</a:t>
            </a:r>
            <a:endParaRPr lang="en-US" dirty="0"/>
          </a:p>
        </p:txBody>
      </p:sp>
      <p:sp>
        <p:nvSpPr>
          <p:cNvPr id="1589" name="Google Shape;1589;p39"/>
          <p:cNvSpPr txBox="1">
            <a:spLocks noGrp="1"/>
          </p:cNvSpPr>
          <p:nvPr>
            <p:ph type="subTitle" idx="9"/>
          </p:nvPr>
        </p:nvSpPr>
        <p:spPr>
          <a:xfrm>
            <a:off x="2009500" y="971550"/>
            <a:ext cx="23364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b="0" dirty="0" smtClean="0"/>
              <a:t>Uvod</a:t>
            </a:r>
            <a:endParaRPr sz="2000" b="0"/>
          </a:p>
        </p:txBody>
      </p:sp>
      <p:sp>
        <p:nvSpPr>
          <p:cNvPr id="1590" name="Google Shape;1590;p39"/>
          <p:cNvSpPr txBox="1">
            <a:spLocks noGrp="1"/>
          </p:cNvSpPr>
          <p:nvPr>
            <p:ph type="subTitle" idx="13"/>
          </p:nvPr>
        </p:nvSpPr>
        <p:spPr>
          <a:xfrm>
            <a:off x="5587200" y="971550"/>
            <a:ext cx="268175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b="0" dirty="0" smtClean="0"/>
              <a:t>Ekstrakcija podataka</a:t>
            </a:r>
            <a:endParaRPr sz="2000" b="0"/>
          </a:p>
        </p:txBody>
      </p:sp>
      <p:sp>
        <p:nvSpPr>
          <p:cNvPr id="1591" name="Google Shape;1591;p39"/>
          <p:cNvSpPr txBox="1">
            <a:spLocks noGrp="1"/>
          </p:cNvSpPr>
          <p:nvPr>
            <p:ph type="subTitle" idx="14"/>
          </p:nvPr>
        </p:nvSpPr>
        <p:spPr>
          <a:xfrm>
            <a:off x="2009537" y="2495550"/>
            <a:ext cx="23364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b="0" dirty="0" smtClean="0"/>
              <a:t>Zakoni i presude</a:t>
            </a:r>
            <a:endParaRPr sz="2000" b="0"/>
          </a:p>
        </p:txBody>
      </p:sp>
      <p:sp>
        <p:nvSpPr>
          <p:cNvPr id="1592" name="Google Shape;1592;p39"/>
          <p:cNvSpPr txBox="1">
            <a:spLocks noGrp="1"/>
          </p:cNvSpPr>
          <p:nvPr>
            <p:ph type="subTitle" idx="15"/>
          </p:nvPr>
        </p:nvSpPr>
        <p:spPr>
          <a:xfrm>
            <a:off x="5587237" y="2495550"/>
            <a:ext cx="26424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b="0" dirty="0" smtClean="0"/>
              <a:t>Rasuđivanje</a:t>
            </a:r>
            <a:endParaRPr sz="2000" b="0"/>
          </a:p>
        </p:txBody>
      </p:sp>
      <p:sp>
        <p:nvSpPr>
          <p:cNvPr id="15" name="Google Shape;1585;p39"/>
          <p:cNvSpPr txBox="1">
            <a:spLocks/>
          </p:cNvSpPr>
          <p:nvPr/>
        </p:nvSpPr>
        <p:spPr>
          <a:xfrm>
            <a:off x="2642400" y="3943350"/>
            <a:ext cx="1015200" cy="101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layfair Display"/>
              <a:buNone/>
              <a:tabLst/>
              <a:defRPr/>
            </a:pPr>
            <a:r>
              <a:rPr kumimoji="0" lang="e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0</a:t>
            </a:r>
            <a:r>
              <a:rPr kumimoji="0" lang="sr-Latn-R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  <a:endParaRPr kumimoji="0" lang="en" sz="4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" name="Google Shape;1591;p39"/>
          <p:cNvSpPr txBox="1">
            <a:spLocks/>
          </p:cNvSpPr>
          <p:nvPr/>
        </p:nvSpPr>
        <p:spPr>
          <a:xfrm>
            <a:off x="3657600" y="394335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tabLst/>
              <a:defRPr/>
            </a:pP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Zaključak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Google Shape;1588;p39"/>
          <p:cNvSpPr txBox="1">
            <a:spLocks/>
          </p:cNvSpPr>
          <p:nvPr/>
        </p:nvSpPr>
        <p:spPr>
          <a:xfrm>
            <a:off x="3657600" y="4400550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sr-Latn-R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Pogodnosti</a:t>
            </a:r>
            <a:endParaRPr kumimoji="0" lang="en-US" sz="1300" b="0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sr-Latn-R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Proširenja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Dispozicija</a:t>
            </a:r>
            <a:endParaRPr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971550"/>
            <a:ext cx="6858000" cy="349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Sankcija</a:t>
            </a: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895350"/>
            <a:ext cx="3810000" cy="37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Uparivanje dispozicija-sankcija</a:t>
            </a:r>
            <a:endParaRPr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123950"/>
            <a:ext cx="5955955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61950"/>
            <a:ext cx="6477219" cy="424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Činjenice iz forme </a:t>
            </a:r>
            <a:endParaRPr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123950"/>
            <a:ext cx="7086600" cy="305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895350"/>
            <a:ext cx="7392018" cy="290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Rasuđivanje po slučajevima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219200" y="1047750"/>
            <a:ext cx="70866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Omogućava rješavanje slučaja i određivanje prekršenih i propisanih pravila na osnovu prethodnih slučajeva</a:t>
            </a:r>
            <a:endParaRPr lang="en-US" sz="22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Lato"/>
                <a:sym typeface="Lato"/>
              </a:rPr>
              <a:t>Za</a:t>
            </a:r>
            <a:r>
              <a:rPr lang="en-U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Lato"/>
                <a:sym typeface="Lato"/>
              </a:rPr>
              <a:t>realizaciju</a:t>
            </a:r>
            <a:r>
              <a:rPr lang="en-U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Lato"/>
                <a:sym typeface="Lato"/>
              </a:rPr>
              <a:t>kori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šten jColibri</a:t>
            </a:r>
            <a:endParaRPr lang="sr-Latn-RS" sz="2200" b="1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Osnovni koraci prilikom realizacije: 	</a:t>
            </a:r>
            <a:endParaRPr lang="en-US" sz="22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lvl="8">
              <a:spcAft>
                <a:spcPts val="600"/>
              </a:spcAft>
              <a:buClr>
                <a:srgbClr val="F8C36A"/>
              </a:buClr>
              <a:buSzPts val="1200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	-Određivanje ključnih atributa</a:t>
            </a:r>
          </a:p>
          <a:p>
            <a:pPr lvl="8">
              <a:spcAft>
                <a:spcPts val="600"/>
              </a:spcAft>
              <a:buClr>
                <a:srgbClr val="F8C36A"/>
              </a:buClr>
              <a:buSzPts val="1200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	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-Definisanje funkcije sličnosti i odnosa između vrijednosti atributa</a:t>
            </a:r>
          </a:p>
          <a:p>
            <a:pPr lvl="8">
              <a:spcAft>
                <a:spcPts val="600"/>
              </a:spcAft>
              <a:buClr>
                <a:srgbClr val="F8C36A"/>
              </a:buClr>
              <a:buSzPts val="1200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	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-Izračunavanje sličnosti novog slučaja sa starim</a:t>
            </a:r>
          </a:p>
          <a:p>
            <a:pPr lvl="8">
              <a:spcAft>
                <a:spcPts val="600"/>
              </a:spcAft>
              <a:buClr>
                <a:srgbClr val="F8C36A"/>
              </a:buClr>
              <a:buSzPts val="1200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	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-Prikaz top 5 sličnih slučajeva</a:t>
            </a:r>
          </a:p>
          <a:p>
            <a:pPr lvl="8">
              <a:spcAft>
                <a:spcPts val="600"/>
              </a:spcAft>
              <a:buClr>
                <a:srgbClr val="F8C36A"/>
              </a:buClr>
              <a:buSzPts val="1200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	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- Čuvanje novog slučaja u bazu slučajeva</a:t>
            </a:r>
            <a:endParaRPr lang="en-US" sz="1600" dirty="0" smtClean="0">
              <a:solidFill>
                <a:srgbClr val="FFFFFF"/>
              </a:solidFill>
              <a:latin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047750"/>
            <a:ext cx="708660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Posmatrani atributi:</a:t>
            </a:r>
            <a:endParaRPr lang="sr-Latn-RS" sz="22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Ugrožen saobraćaj 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: svjesno lake, nehat lake, svjesno teške, nehat teške </a:t>
            </a: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Radnje bez prethodnog uvjerenja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: u saobraćaju, pri uključenju u saobraćaj</a:t>
            </a: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Radnje bez prilagođavanja brzine: 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pred pješački, prema stanju puta</a:t>
            </a: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Nedozvoljeno polukružno okretanje : da/ne</a:t>
            </a: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Prekršena pravila na raskrsnici : 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da/ne</a:t>
            </a: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Prekršeno pravilo kretanja desnom stranom: 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da/ne</a:t>
            </a: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Imovno stanje: 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lose, srednje, dobro</a:t>
            </a: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Osuđivan: 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da/ne</a:t>
            </a: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i="1" dirty="0" smtClean="0">
                <a:solidFill>
                  <a:srgbClr val="FFFFFF"/>
                </a:solidFill>
                <a:latin typeface="Lato"/>
                <a:sym typeface="Lato"/>
              </a:rPr>
              <a:t>Broj osuđivanja: 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sim(x,y)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=1-(|x-y|/4)</a:t>
            </a:r>
            <a:endParaRPr lang="sr-Latn-RS" sz="1600" i="1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endParaRPr lang="sr-Latn-RS" sz="1600" i="1" dirty="0" smtClean="0">
              <a:solidFill>
                <a:srgbClr val="FFFFFF"/>
              </a:solidFill>
              <a:latin typeface="Lato"/>
              <a:sym typeface="Lato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09550"/>
            <a:ext cx="5030787" cy="78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Definicija</a:t>
            </a:r>
            <a:r>
              <a:rPr lang="sr-Latn-RS" dirty="0" smtClean="0"/>
              <a:t> </a:t>
            </a:r>
            <a:r>
              <a:rPr lang="sr-Latn-RS" dirty="0" smtClean="0"/>
              <a:t>atributa i sličnosti</a:t>
            </a:r>
            <a:endParaRPr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895350"/>
            <a:ext cx="6248399" cy="376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09550"/>
            <a:ext cx="4058344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2"/>
          <p:cNvSpPr txBox="1">
            <a:spLocks noGrp="1"/>
          </p:cNvSpPr>
          <p:nvPr>
            <p:ph type="subTitle" idx="1"/>
          </p:nvPr>
        </p:nvSpPr>
        <p:spPr>
          <a:xfrm>
            <a:off x="1163049" y="3235650"/>
            <a:ext cx="4417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l-PL" sz="1400" dirty="0" smtClean="0"/>
              <a:t>Korištene tehnologije i opis projekta</a:t>
            </a:r>
            <a:endParaRPr lang="pl-PL" sz="1400" dirty="0"/>
          </a:p>
        </p:txBody>
      </p:sp>
      <p:sp>
        <p:nvSpPr>
          <p:cNvPr id="1739" name="Google Shape;1739;p42"/>
          <p:cNvSpPr txBox="1">
            <a:spLocks noGrp="1"/>
          </p:cNvSpPr>
          <p:nvPr>
            <p:ph type="title"/>
          </p:nvPr>
        </p:nvSpPr>
        <p:spPr>
          <a:xfrm>
            <a:off x="1163049" y="2393850"/>
            <a:ext cx="44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Uvod</a:t>
            </a:r>
            <a:endParaRPr/>
          </a:p>
        </p:txBody>
      </p:sp>
      <p:sp>
        <p:nvSpPr>
          <p:cNvPr id="1740" name="Google Shape;1740;p42"/>
          <p:cNvSpPr txBox="1">
            <a:spLocks noGrp="1"/>
          </p:cNvSpPr>
          <p:nvPr>
            <p:ph type="title" idx="2"/>
          </p:nvPr>
        </p:nvSpPr>
        <p:spPr>
          <a:xfrm>
            <a:off x="1163038" y="1117000"/>
            <a:ext cx="1038300" cy="10392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/>
          </a:p>
        </p:txBody>
      </p:sp>
      <p:grpSp>
        <p:nvGrpSpPr>
          <p:cNvPr id="1741" name="Google Shape;1741;p42"/>
          <p:cNvGrpSpPr/>
          <p:nvPr/>
        </p:nvGrpSpPr>
        <p:grpSpPr>
          <a:xfrm rot="-155505">
            <a:off x="6001365" y="1471471"/>
            <a:ext cx="1603266" cy="1969220"/>
            <a:chOff x="1643575" y="1709850"/>
            <a:chExt cx="2019450" cy="2480400"/>
          </a:xfrm>
        </p:grpSpPr>
        <p:sp>
          <p:nvSpPr>
            <p:cNvPr id="1742" name="Google Shape;1742;p42"/>
            <p:cNvSpPr/>
            <p:nvPr/>
          </p:nvSpPr>
          <p:spPr>
            <a:xfrm>
              <a:off x="1688700" y="1720750"/>
              <a:ext cx="1962425" cy="2452500"/>
            </a:xfrm>
            <a:custGeom>
              <a:avLst/>
              <a:gdLst/>
              <a:ahLst/>
              <a:cxnLst/>
              <a:rect l="l" t="t" r="r" b="b"/>
              <a:pathLst>
                <a:path w="78497" h="98100" extrusionOk="0">
                  <a:moveTo>
                    <a:pt x="56820" y="0"/>
                  </a:moveTo>
                  <a:cubicBezTo>
                    <a:pt x="56505" y="0"/>
                    <a:pt x="56185" y="34"/>
                    <a:pt x="55865" y="104"/>
                  </a:cubicBezTo>
                  <a:lnTo>
                    <a:pt x="0" y="12284"/>
                  </a:lnTo>
                  <a:lnTo>
                    <a:pt x="18697" y="98099"/>
                  </a:lnTo>
                  <a:lnTo>
                    <a:pt x="74562" y="85919"/>
                  </a:lnTo>
                  <a:cubicBezTo>
                    <a:pt x="76968" y="85393"/>
                    <a:pt x="78497" y="83012"/>
                    <a:pt x="77970" y="80606"/>
                  </a:cubicBezTo>
                  <a:lnTo>
                    <a:pt x="61178" y="3513"/>
                  </a:lnTo>
                  <a:cubicBezTo>
                    <a:pt x="60722" y="1427"/>
                    <a:pt x="58872" y="0"/>
                    <a:pt x="56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1688700" y="2027850"/>
              <a:ext cx="1864050" cy="2145400"/>
            </a:xfrm>
            <a:custGeom>
              <a:avLst/>
              <a:gdLst/>
              <a:ahLst/>
              <a:cxnLst/>
              <a:rect l="l" t="t" r="r" b="b"/>
              <a:pathLst>
                <a:path w="74562" h="85816" extrusionOk="0">
                  <a:moveTo>
                    <a:pt x="0" y="0"/>
                  </a:moveTo>
                  <a:lnTo>
                    <a:pt x="18697" y="85815"/>
                  </a:lnTo>
                  <a:lnTo>
                    <a:pt x="74562" y="73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838">
                <a:alpha val="565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2845325" y="1709850"/>
              <a:ext cx="431125" cy="322300"/>
            </a:xfrm>
            <a:custGeom>
              <a:avLst/>
              <a:gdLst/>
              <a:ahLst/>
              <a:cxnLst/>
              <a:rect l="l" t="t" r="r" b="b"/>
              <a:pathLst>
                <a:path w="17245" h="12892" extrusionOk="0">
                  <a:moveTo>
                    <a:pt x="10551" y="1"/>
                  </a:moveTo>
                  <a:cubicBezTo>
                    <a:pt x="10204" y="1"/>
                    <a:pt x="9852" y="37"/>
                    <a:pt x="9500" y="114"/>
                  </a:cubicBezTo>
                  <a:lnTo>
                    <a:pt x="402" y="2094"/>
                  </a:lnTo>
                  <a:cubicBezTo>
                    <a:pt x="176" y="2144"/>
                    <a:pt x="1" y="2370"/>
                    <a:pt x="76" y="2620"/>
                  </a:cubicBezTo>
                  <a:cubicBezTo>
                    <a:pt x="249" y="3441"/>
                    <a:pt x="980" y="4020"/>
                    <a:pt x="1788" y="4020"/>
                  </a:cubicBezTo>
                  <a:cubicBezTo>
                    <a:pt x="1918" y="4020"/>
                    <a:pt x="2050" y="4005"/>
                    <a:pt x="2181" y="3974"/>
                  </a:cubicBezTo>
                  <a:lnTo>
                    <a:pt x="9976" y="2294"/>
                  </a:lnTo>
                  <a:cubicBezTo>
                    <a:pt x="10169" y="2250"/>
                    <a:pt x="10363" y="2229"/>
                    <a:pt x="10554" y="2229"/>
                  </a:cubicBezTo>
                  <a:cubicBezTo>
                    <a:pt x="11777" y="2229"/>
                    <a:pt x="12899" y="3093"/>
                    <a:pt x="13159" y="4350"/>
                  </a:cubicBezTo>
                  <a:lnTo>
                    <a:pt x="14713" y="11492"/>
                  </a:lnTo>
                  <a:cubicBezTo>
                    <a:pt x="14907" y="12313"/>
                    <a:pt x="15641" y="12892"/>
                    <a:pt x="16450" y="12892"/>
                  </a:cubicBezTo>
                  <a:cubicBezTo>
                    <a:pt x="16580" y="12892"/>
                    <a:pt x="16711" y="12877"/>
                    <a:pt x="16843" y="12846"/>
                  </a:cubicBezTo>
                  <a:cubicBezTo>
                    <a:pt x="17094" y="12796"/>
                    <a:pt x="17244" y="12570"/>
                    <a:pt x="17194" y="12319"/>
                  </a:cubicBezTo>
                  <a:lnTo>
                    <a:pt x="15339" y="3873"/>
                  </a:lnTo>
                  <a:cubicBezTo>
                    <a:pt x="14839" y="1569"/>
                    <a:pt x="12813" y="1"/>
                    <a:pt x="10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857875" y="1720750"/>
              <a:ext cx="406025" cy="300325"/>
            </a:xfrm>
            <a:custGeom>
              <a:avLst/>
              <a:gdLst/>
              <a:ahLst/>
              <a:cxnLst/>
              <a:rect l="l" t="t" r="r" b="b"/>
              <a:pathLst>
                <a:path w="16241" h="12013" extrusionOk="0">
                  <a:moveTo>
                    <a:pt x="10053" y="0"/>
                  </a:moveTo>
                  <a:cubicBezTo>
                    <a:pt x="9738" y="0"/>
                    <a:pt x="9418" y="34"/>
                    <a:pt x="9098" y="104"/>
                  </a:cubicBezTo>
                  <a:lnTo>
                    <a:pt x="0" y="2084"/>
                  </a:lnTo>
                  <a:cubicBezTo>
                    <a:pt x="131" y="2717"/>
                    <a:pt x="699" y="3140"/>
                    <a:pt x="1323" y="3140"/>
                  </a:cubicBezTo>
                  <a:cubicBezTo>
                    <a:pt x="1416" y="3140"/>
                    <a:pt x="1510" y="3131"/>
                    <a:pt x="1604" y="3112"/>
                  </a:cubicBezTo>
                  <a:lnTo>
                    <a:pt x="9374" y="1407"/>
                  </a:lnTo>
                  <a:cubicBezTo>
                    <a:pt x="9588" y="1362"/>
                    <a:pt x="9802" y="1341"/>
                    <a:pt x="10013" y="1341"/>
                  </a:cubicBezTo>
                  <a:cubicBezTo>
                    <a:pt x="11460" y="1341"/>
                    <a:pt x="12780" y="2348"/>
                    <a:pt x="13108" y="3813"/>
                  </a:cubicBezTo>
                  <a:lnTo>
                    <a:pt x="14662" y="10956"/>
                  </a:lnTo>
                  <a:cubicBezTo>
                    <a:pt x="14793" y="11589"/>
                    <a:pt x="15361" y="12013"/>
                    <a:pt x="15968" y="12013"/>
                  </a:cubicBezTo>
                  <a:cubicBezTo>
                    <a:pt x="16059" y="12013"/>
                    <a:pt x="16150" y="12003"/>
                    <a:pt x="16241" y="11984"/>
                  </a:cubicBezTo>
                  <a:lnTo>
                    <a:pt x="14411" y="3513"/>
                  </a:lnTo>
                  <a:cubicBezTo>
                    <a:pt x="13955" y="1427"/>
                    <a:pt x="12105" y="0"/>
                    <a:pt x="10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3309000" y="3513200"/>
              <a:ext cx="354025" cy="416550"/>
            </a:xfrm>
            <a:custGeom>
              <a:avLst/>
              <a:gdLst/>
              <a:ahLst/>
              <a:cxnLst/>
              <a:rect l="l" t="t" r="r" b="b"/>
              <a:pathLst>
                <a:path w="14161" h="16662" extrusionOk="0">
                  <a:moveTo>
                    <a:pt x="11317" y="1"/>
                  </a:moveTo>
                  <a:cubicBezTo>
                    <a:pt x="11287" y="1"/>
                    <a:pt x="11258" y="4"/>
                    <a:pt x="11229" y="10"/>
                  </a:cubicBezTo>
                  <a:cubicBezTo>
                    <a:pt x="10251" y="236"/>
                    <a:pt x="9650" y="1188"/>
                    <a:pt x="9850" y="2141"/>
                  </a:cubicBezTo>
                  <a:lnTo>
                    <a:pt x="11404" y="9284"/>
                  </a:lnTo>
                  <a:cubicBezTo>
                    <a:pt x="11730" y="10737"/>
                    <a:pt x="10802" y="12166"/>
                    <a:pt x="9349" y="12492"/>
                  </a:cubicBezTo>
                  <a:lnTo>
                    <a:pt x="1579" y="14171"/>
                  </a:lnTo>
                  <a:cubicBezTo>
                    <a:pt x="627" y="14396"/>
                    <a:pt x="0" y="15349"/>
                    <a:pt x="226" y="16301"/>
                  </a:cubicBezTo>
                  <a:cubicBezTo>
                    <a:pt x="270" y="16519"/>
                    <a:pt x="446" y="16662"/>
                    <a:pt x="657" y="16662"/>
                  </a:cubicBezTo>
                  <a:cubicBezTo>
                    <a:pt x="688" y="16662"/>
                    <a:pt x="720" y="16659"/>
                    <a:pt x="752" y="16652"/>
                  </a:cubicBezTo>
                  <a:lnTo>
                    <a:pt x="9825" y="14672"/>
                  </a:lnTo>
                  <a:cubicBezTo>
                    <a:pt x="12482" y="14096"/>
                    <a:pt x="14161" y="11464"/>
                    <a:pt x="13584" y="8807"/>
                  </a:cubicBezTo>
                  <a:lnTo>
                    <a:pt x="11755" y="361"/>
                  </a:lnTo>
                  <a:cubicBezTo>
                    <a:pt x="11711" y="143"/>
                    <a:pt x="11516" y="1"/>
                    <a:pt x="11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3321525" y="3524725"/>
              <a:ext cx="329600" cy="393500"/>
            </a:xfrm>
            <a:custGeom>
              <a:avLst/>
              <a:gdLst/>
              <a:ahLst/>
              <a:cxnLst/>
              <a:rect l="l" t="t" r="r" b="b"/>
              <a:pathLst>
                <a:path w="13184" h="15740" extrusionOk="0">
                  <a:moveTo>
                    <a:pt x="10803" y="0"/>
                  </a:moveTo>
                  <a:cubicBezTo>
                    <a:pt x="10101" y="151"/>
                    <a:pt x="9625" y="853"/>
                    <a:pt x="9800" y="1579"/>
                  </a:cubicBezTo>
                  <a:lnTo>
                    <a:pt x="11354" y="8747"/>
                  </a:lnTo>
                  <a:cubicBezTo>
                    <a:pt x="11705" y="10427"/>
                    <a:pt x="10652" y="12081"/>
                    <a:pt x="8948" y="12457"/>
                  </a:cubicBezTo>
                  <a:lnTo>
                    <a:pt x="1179" y="14161"/>
                  </a:lnTo>
                  <a:cubicBezTo>
                    <a:pt x="452" y="14311"/>
                    <a:pt x="1" y="15038"/>
                    <a:pt x="151" y="15740"/>
                  </a:cubicBezTo>
                  <a:lnTo>
                    <a:pt x="9249" y="13760"/>
                  </a:lnTo>
                  <a:cubicBezTo>
                    <a:pt x="11655" y="13234"/>
                    <a:pt x="13184" y="10853"/>
                    <a:pt x="12657" y="8447"/>
                  </a:cubicBezTo>
                  <a:lnTo>
                    <a:pt x="10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5300" y="2366700"/>
              <a:ext cx="1094650" cy="750275"/>
            </a:xfrm>
            <a:custGeom>
              <a:avLst/>
              <a:gdLst/>
              <a:ahLst/>
              <a:cxnLst/>
              <a:rect l="l" t="t" r="r" b="b"/>
              <a:pathLst>
                <a:path w="43786" h="30011" extrusionOk="0">
                  <a:moveTo>
                    <a:pt x="38773" y="507"/>
                  </a:moveTo>
                  <a:lnTo>
                    <a:pt x="39049" y="1785"/>
                  </a:lnTo>
                  <a:lnTo>
                    <a:pt x="37645" y="2086"/>
                  </a:lnTo>
                  <a:lnTo>
                    <a:pt x="37369" y="807"/>
                  </a:lnTo>
                  <a:lnTo>
                    <a:pt x="38773" y="507"/>
                  </a:lnTo>
                  <a:close/>
                  <a:moveTo>
                    <a:pt x="36943" y="908"/>
                  </a:moveTo>
                  <a:lnTo>
                    <a:pt x="37219" y="2186"/>
                  </a:lnTo>
                  <a:lnTo>
                    <a:pt x="2632" y="9705"/>
                  </a:lnTo>
                  <a:lnTo>
                    <a:pt x="2357" y="8427"/>
                  </a:lnTo>
                  <a:lnTo>
                    <a:pt x="36943" y="908"/>
                  </a:lnTo>
                  <a:close/>
                  <a:moveTo>
                    <a:pt x="1931" y="8527"/>
                  </a:moveTo>
                  <a:lnTo>
                    <a:pt x="2206" y="9805"/>
                  </a:lnTo>
                  <a:lnTo>
                    <a:pt x="803" y="10106"/>
                  </a:lnTo>
                  <a:lnTo>
                    <a:pt x="527" y="8828"/>
                  </a:lnTo>
                  <a:lnTo>
                    <a:pt x="1931" y="8527"/>
                  </a:lnTo>
                  <a:close/>
                  <a:moveTo>
                    <a:pt x="39149" y="2211"/>
                  </a:moveTo>
                  <a:lnTo>
                    <a:pt x="42908" y="19454"/>
                  </a:lnTo>
                  <a:lnTo>
                    <a:pt x="41505" y="19780"/>
                  </a:lnTo>
                  <a:lnTo>
                    <a:pt x="37745" y="2512"/>
                  </a:lnTo>
                  <a:lnTo>
                    <a:pt x="39149" y="2211"/>
                  </a:lnTo>
                  <a:close/>
                  <a:moveTo>
                    <a:pt x="43009" y="19905"/>
                  </a:moveTo>
                  <a:lnTo>
                    <a:pt x="43284" y="21184"/>
                  </a:lnTo>
                  <a:lnTo>
                    <a:pt x="41881" y="21484"/>
                  </a:lnTo>
                  <a:lnTo>
                    <a:pt x="41605" y="20206"/>
                  </a:lnTo>
                  <a:lnTo>
                    <a:pt x="43009" y="19905"/>
                  </a:lnTo>
                  <a:close/>
                  <a:moveTo>
                    <a:pt x="37319" y="2612"/>
                  </a:moveTo>
                  <a:lnTo>
                    <a:pt x="41079" y="19855"/>
                  </a:lnTo>
                  <a:lnTo>
                    <a:pt x="6492" y="27399"/>
                  </a:lnTo>
                  <a:lnTo>
                    <a:pt x="2733" y="10156"/>
                  </a:lnTo>
                  <a:lnTo>
                    <a:pt x="37319" y="2612"/>
                  </a:lnTo>
                  <a:close/>
                  <a:moveTo>
                    <a:pt x="2282" y="10256"/>
                  </a:moveTo>
                  <a:lnTo>
                    <a:pt x="6041" y="27499"/>
                  </a:lnTo>
                  <a:lnTo>
                    <a:pt x="4637" y="27800"/>
                  </a:lnTo>
                  <a:lnTo>
                    <a:pt x="903" y="10557"/>
                  </a:lnTo>
                  <a:lnTo>
                    <a:pt x="2282" y="10256"/>
                  </a:lnTo>
                  <a:close/>
                  <a:moveTo>
                    <a:pt x="41154" y="20306"/>
                  </a:moveTo>
                  <a:lnTo>
                    <a:pt x="41455" y="21585"/>
                  </a:lnTo>
                  <a:lnTo>
                    <a:pt x="6868" y="29128"/>
                  </a:lnTo>
                  <a:lnTo>
                    <a:pt x="6592" y="27825"/>
                  </a:lnTo>
                  <a:lnTo>
                    <a:pt x="41154" y="20306"/>
                  </a:lnTo>
                  <a:close/>
                  <a:moveTo>
                    <a:pt x="6141" y="27925"/>
                  </a:moveTo>
                  <a:lnTo>
                    <a:pt x="6417" y="29229"/>
                  </a:lnTo>
                  <a:lnTo>
                    <a:pt x="5013" y="29529"/>
                  </a:lnTo>
                  <a:lnTo>
                    <a:pt x="4738" y="28226"/>
                  </a:lnTo>
                  <a:lnTo>
                    <a:pt x="6141" y="27925"/>
                  </a:lnTo>
                  <a:close/>
                  <a:moveTo>
                    <a:pt x="38946" y="1"/>
                  </a:moveTo>
                  <a:cubicBezTo>
                    <a:pt x="38930" y="1"/>
                    <a:pt x="38914" y="2"/>
                    <a:pt x="38898" y="5"/>
                  </a:cubicBezTo>
                  <a:lnTo>
                    <a:pt x="37069" y="406"/>
                  </a:lnTo>
                  <a:lnTo>
                    <a:pt x="2031" y="8051"/>
                  </a:lnTo>
                  <a:lnTo>
                    <a:pt x="201" y="8452"/>
                  </a:lnTo>
                  <a:cubicBezTo>
                    <a:pt x="76" y="8477"/>
                    <a:pt x="1" y="8577"/>
                    <a:pt x="26" y="8702"/>
                  </a:cubicBezTo>
                  <a:lnTo>
                    <a:pt x="402" y="10432"/>
                  </a:lnTo>
                  <a:lnTo>
                    <a:pt x="4261" y="28126"/>
                  </a:lnTo>
                  <a:lnTo>
                    <a:pt x="4637" y="29830"/>
                  </a:lnTo>
                  <a:cubicBezTo>
                    <a:pt x="4659" y="29939"/>
                    <a:pt x="4757" y="30010"/>
                    <a:pt x="4865" y="30010"/>
                  </a:cubicBezTo>
                  <a:cubicBezTo>
                    <a:pt x="4881" y="30010"/>
                    <a:pt x="4897" y="30009"/>
                    <a:pt x="4913" y="30006"/>
                  </a:cubicBezTo>
                  <a:lnTo>
                    <a:pt x="6743" y="29605"/>
                  </a:lnTo>
                  <a:lnTo>
                    <a:pt x="41755" y="21986"/>
                  </a:lnTo>
                  <a:lnTo>
                    <a:pt x="43585" y="21585"/>
                  </a:lnTo>
                  <a:cubicBezTo>
                    <a:pt x="43710" y="21559"/>
                    <a:pt x="43785" y="21434"/>
                    <a:pt x="43760" y="21309"/>
                  </a:cubicBezTo>
                  <a:lnTo>
                    <a:pt x="43384" y="19579"/>
                  </a:lnTo>
                  <a:lnTo>
                    <a:pt x="39550" y="1910"/>
                  </a:lnTo>
                  <a:lnTo>
                    <a:pt x="39174" y="181"/>
                  </a:lnTo>
                  <a:cubicBezTo>
                    <a:pt x="39130" y="72"/>
                    <a:pt x="39049" y="1"/>
                    <a:pt x="38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2178675" y="2933250"/>
              <a:ext cx="99650" cy="183725"/>
            </a:xfrm>
            <a:custGeom>
              <a:avLst/>
              <a:gdLst/>
              <a:ahLst/>
              <a:cxnLst/>
              <a:rect l="l" t="t" r="r" b="b"/>
              <a:pathLst>
                <a:path w="3986" h="7349" extrusionOk="0">
                  <a:moveTo>
                    <a:pt x="2406" y="5263"/>
                  </a:moveTo>
                  <a:lnTo>
                    <a:pt x="2682" y="6567"/>
                  </a:lnTo>
                  <a:lnTo>
                    <a:pt x="1278" y="6867"/>
                  </a:lnTo>
                  <a:lnTo>
                    <a:pt x="1003" y="5564"/>
                  </a:lnTo>
                  <a:lnTo>
                    <a:pt x="2406" y="5263"/>
                  </a:lnTo>
                  <a:close/>
                  <a:moveTo>
                    <a:pt x="1729" y="0"/>
                  </a:moveTo>
                  <a:lnTo>
                    <a:pt x="1379" y="577"/>
                  </a:lnTo>
                  <a:lnTo>
                    <a:pt x="2306" y="4837"/>
                  </a:lnTo>
                  <a:lnTo>
                    <a:pt x="902" y="5138"/>
                  </a:lnTo>
                  <a:lnTo>
                    <a:pt x="326" y="2456"/>
                  </a:lnTo>
                  <a:lnTo>
                    <a:pt x="0" y="3033"/>
                  </a:lnTo>
                  <a:lnTo>
                    <a:pt x="526" y="5464"/>
                  </a:lnTo>
                  <a:lnTo>
                    <a:pt x="902" y="7168"/>
                  </a:lnTo>
                  <a:cubicBezTo>
                    <a:pt x="924" y="7277"/>
                    <a:pt x="1022" y="7348"/>
                    <a:pt x="1130" y="7348"/>
                  </a:cubicBezTo>
                  <a:cubicBezTo>
                    <a:pt x="1146" y="7348"/>
                    <a:pt x="1162" y="7347"/>
                    <a:pt x="1178" y="7344"/>
                  </a:cubicBezTo>
                  <a:lnTo>
                    <a:pt x="2506" y="7043"/>
                  </a:lnTo>
                  <a:lnTo>
                    <a:pt x="3058" y="6116"/>
                  </a:lnTo>
                  <a:lnTo>
                    <a:pt x="2857" y="5163"/>
                  </a:lnTo>
                  <a:lnTo>
                    <a:pt x="3684" y="4988"/>
                  </a:lnTo>
                  <a:lnTo>
                    <a:pt x="3985" y="4461"/>
                  </a:lnTo>
                  <a:lnTo>
                    <a:pt x="2757" y="4737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2652975" y="2944525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0"/>
                  </a:moveTo>
                  <a:lnTo>
                    <a:pt x="301" y="677"/>
                  </a:lnTo>
                  <a:lnTo>
                    <a:pt x="1" y="1203"/>
                  </a:lnTo>
                  <a:lnTo>
                    <a:pt x="3184" y="52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2434925" y="2515950"/>
              <a:ext cx="145400" cy="43250"/>
            </a:xfrm>
            <a:custGeom>
              <a:avLst/>
              <a:gdLst/>
              <a:ahLst/>
              <a:cxnLst/>
              <a:rect l="l" t="t" r="r" b="b"/>
              <a:pathLst>
                <a:path w="5816" h="1730" extrusionOk="0">
                  <a:moveTo>
                    <a:pt x="5815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2394825" y="3051050"/>
              <a:ext cx="61425" cy="25075"/>
            </a:xfrm>
            <a:custGeom>
              <a:avLst/>
              <a:gdLst/>
              <a:ahLst/>
              <a:cxnLst/>
              <a:rect l="l" t="t" r="r" b="b"/>
              <a:pathLst>
                <a:path w="2457" h="1003" extrusionOk="0">
                  <a:moveTo>
                    <a:pt x="2457" y="0"/>
                  </a:moveTo>
                  <a:lnTo>
                    <a:pt x="302" y="476"/>
                  </a:lnTo>
                  <a:lnTo>
                    <a:pt x="1" y="1003"/>
                  </a:lnTo>
                  <a:lnTo>
                    <a:pt x="1" y="1003"/>
                  </a:lnTo>
                  <a:lnTo>
                    <a:pt x="2156" y="526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2623525" y="2995900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1"/>
                  </a:moveTo>
                  <a:lnTo>
                    <a:pt x="301" y="702"/>
                  </a:lnTo>
                  <a:lnTo>
                    <a:pt x="1" y="1204"/>
                  </a:lnTo>
                  <a:lnTo>
                    <a:pt x="3184" y="52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726300" y="2470825"/>
              <a:ext cx="60800" cy="25100"/>
            </a:xfrm>
            <a:custGeom>
              <a:avLst/>
              <a:gdLst/>
              <a:ahLst/>
              <a:cxnLst/>
              <a:rect l="l" t="t" r="r" b="b"/>
              <a:pathLst>
                <a:path w="2432" h="1004" extrusionOk="0">
                  <a:moveTo>
                    <a:pt x="2431" y="1"/>
                  </a:moveTo>
                  <a:lnTo>
                    <a:pt x="301" y="477"/>
                  </a:lnTo>
                  <a:lnTo>
                    <a:pt x="0" y="1003"/>
                  </a:lnTo>
                  <a:lnTo>
                    <a:pt x="2130" y="527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FFD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2121650" y="2733375"/>
              <a:ext cx="21325" cy="74575"/>
            </a:xfrm>
            <a:custGeom>
              <a:avLst/>
              <a:gdLst/>
              <a:ahLst/>
              <a:cxnLst/>
              <a:rect l="l" t="t" r="r" b="b"/>
              <a:pathLst>
                <a:path w="853" h="2983" extrusionOk="0">
                  <a:moveTo>
                    <a:pt x="326" y="0"/>
                  </a:moveTo>
                  <a:lnTo>
                    <a:pt x="0" y="577"/>
                  </a:lnTo>
                  <a:lnTo>
                    <a:pt x="527" y="2983"/>
                  </a:lnTo>
                  <a:lnTo>
                    <a:pt x="853" y="240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2"/>
            <p:cNvSpPr/>
            <p:nvPr/>
          </p:nvSpPr>
          <p:spPr>
            <a:xfrm>
              <a:off x="2200600" y="2585500"/>
              <a:ext cx="60800" cy="25075"/>
            </a:xfrm>
            <a:custGeom>
              <a:avLst/>
              <a:gdLst/>
              <a:ahLst/>
              <a:cxnLst/>
              <a:rect l="l" t="t" r="r" b="b"/>
              <a:pathLst>
                <a:path w="2432" h="1003" extrusionOk="0">
                  <a:moveTo>
                    <a:pt x="2431" y="0"/>
                  </a:moveTo>
                  <a:lnTo>
                    <a:pt x="276" y="477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2131" y="52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2464375" y="2464575"/>
              <a:ext cx="144775" cy="43250"/>
            </a:xfrm>
            <a:custGeom>
              <a:avLst/>
              <a:gdLst/>
              <a:ahLst/>
              <a:cxnLst/>
              <a:rect l="l" t="t" r="r" b="b"/>
              <a:pathLst>
                <a:path w="5791" h="1730" extrusionOk="0">
                  <a:moveTo>
                    <a:pt x="5790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7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2954975" y="2366700"/>
              <a:ext cx="110300" cy="83475"/>
            </a:xfrm>
            <a:custGeom>
              <a:avLst/>
              <a:gdLst/>
              <a:ahLst/>
              <a:cxnLst/>
              <a:rect l="l" t="t" r="r" b="b"/>
              <a:pathLst>
                <a:path w="4412" h="3339" extrusionOk="0">
                  <a:moveTo>
                    <a:pt x="4159" y="1"/>
                  </a:moveTo>
                  <a:cubicBezTo>
                    <a:pt x="4143" y="1"/>
                    <a:pt x="4127" y="2"/>
                    <a:pt x="4111" y="5"/>
                  </a:cubicBezTo>
                  <a:lnTo>
                    <a:pt x="2282" y="406"/>
                  </a:lnTo>
                  <a:lnTo>
                    <a:pt x="1455" y="582"/>
                  </a:lnTo>
                  <a:lnTo>
                    <a:pt x="1179" y="1108"/>
                  </a:lnTo>
                  <a:lnTo>
                    <a:pt x="2156" y="908"/>
                  </a:lnTo>
                  <a:lnTo>
                    <a:pt x="2432" y="2186"/>
                  </a:lnTo>
                  <a:lnTo>
                    <a:pt x="277" y="2637"/>
                  </a:lnTo>
                  <a:lnTo>
                    <a:pt x="1" y="3163"/>
                  </a:lnTo>
                  <a:lnTo>
                    <a:pt x="2532" y="2612"/>
                  </a:lnTo>
                  <a:lnTo>
                    <a:pt x="2683" y="3339"/>
                  </a:lnTo>
                  <a:lnTo>
                    <a:pt x="3008" y="2762"/>
                  </a:lnTo>
                  <a:lnTo>
                    <a:pt x="2958" y="2512"/>
                  </a:lnTo>
                  <a:lnTo>
                    <a:pt x="3159" y="2487"/>
                  </a:lnTo>
                  <a:lnTo>
                    <a:pt x="3460" y="1960"/>
                  </a:lnTo>
                  <a:lnTo>
                    <a:pt x="2858" y="2086"/>
                  </a:lnTo>
                  <a:lnTo>
                    <a:pt x="2582" y="807"/>
                  </a:lnTo>
                  <a:lnTo>
                    <a:pt x="3986" y="507"/>
                  </a:lnTo>
                  <a:lnTo>
                    <a:pt x="4061" y="883"/>
                  </a:lnTo>
                  <a:lnTo>
                    <a:pt x="4412" y="306"/>
                  </a:lnTo>
                  <a:lnTo>
                    <a:pt x="4387" y="181"/>
                  </a:lnTo>
                  <a:cubicBezTo>
                    <a:pt x="4343" y="72"/>
                    <a:pt x="4262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2156725" y="2672600"/>
              <a:ext cx="21350" cy="73950"/>
            </a:xfrm>
            <a:custGeom>
              <a:avLst/>
              <a:gdLst/>
              <a:ahLst/>
              <a:cxnLst/>
              <a:rect l="l" t="t" r="r" b="b"/>
              <a:pathLst>
                <a:path w="854" h="2958" extrusionOk="0">
                  <a:moveTo>
                    <a:pt x="327" y="0"/>
                  </a:moveTo>
                  <a:lnTo>
                    <a:pt x="1" y="577"/>
                  </a:lnTo>
                  <a:lnTo>
                    <a:pt x="527" y="2958"/>
                  </a:lnTo>
                  <a:lnTo>
                    <a:pt x="853" y="2381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2755725" y="2419450"/>
              <a:ext cx="60825" cy="25100"/>
            </a:xfrm>
            <a:custGeom>
              <a:avLst/>
              <a:gdLst/>
              <a:ahLst/>
              <a:cxnLst/>
              <a:rect l="l" t="t" r="r" b="b"/>
              <a:pathLst>
                <a:path w="2433" h="1004" extrusionOk="0">
                  <a:moveTo>
                    <a:pt x="2432" y="1"/>
                  </a:moveTo>
                  <a:lnTo>
                    <a:pt x="277" y="477"/>
                  </a:lnTo>
                  <a:lnTo>
                    <a:pt x="1" y="1003"/>
                  </a:lnTo>
                  <a:lnTo>
                    <a:pt x="2131" y="52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2424275" y="2999650"/>
              <a:ext cx="61425" cy="25100"/>
            </a:xfrm>
            <a:custGeom>
              <a:avLst/>
              <a:gdLst/>
              <a:ahLst/>
              <a:cxnLst/>
              <a:rect l="l" t="t" r="r" b="b"/>
              <a:pathLst>
                <a:path w="2457" h="1004" extrusionOk="0">
                  <a:moveTo>
                    <a:pt x="2457" y="1"/>
                  </a:moveTo>
                  <a:lnTo>
                    <a:pt x="302" y="477"/>
                  </a:lnTo>
                  <a:lnTo>
                    <a:pt x="1" y="1003"/>
                  </a:lnTo>
                  <a:lnTo>
                    <a:pt x="2156" y="527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2229425" y="2534125"/>
              <a:ext cx="61425" cy="24450"/>
            </a:xfrm>
            <a:custGeom>
              <a:avLst/>
              <a:gdLst/>
              <a:ahLst/>
              <a:cxnLst/>
              <a:rect l="l" t="t" r="r" b="b"/>
              <a:pathLst>
                <a:path w="2457" h="978" extrusionOk="0">
                  <a:moveTo>
                    <a:pt x="2456" y="0"/>
                  </a:moveTo>
                  <a:lnTo>
                    <a:pt x="301" y="476"/>
                  </a:lnTo>
                  <a:lnTo>
                    <a:pt x="0" y="978"/>
                  </a:lnTo>
                  <a:lnTo>
                    <a:pt x="0" y="978"/>
                  </a:lnTo>
                  <a:lnTo>
                    <a:pt x="2156" y="527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2328425" y="2639375"/>
              <a:ext cx="172950" cy="205550"/>
            </a:xfrm>
            <a:custGeom>
              <a:avLst/>
              <a:gdLst/>
              <a:ahLst/>
              <a:cxnLst/>
              <a:rect l="l" t="t" r="r" b="b"/>
              <a:pathLst>
                <a:path w="6918" h="8222" extrusionOk="0">
                  <a:moveTo>
                    <a:pt x="3058" y="1"/>
                  </a:moveTo>
                  <a:lnTo>
                    <a:pt x="0" y="677"/>
                  </a:lnTo>
                  <a:lnTo>
                    <a:pt x="75" y="978"/>
                  </a:lnTo>
                  <a:lnTo>
                    <a:pt x="702" y="928"/>
                  </a:lnTo>
                  <a:cubicBezTo>
                    <a:pt x="748" y="924"/>
                    <a:pt x="785" y="920"/>
                    <a:pt x="817" y="920"/>
                  </a:cubicBezTo>
                  <a:cubicBezTo>
                    <a:pt x="957" y="920"/>
                    <a:pt x="975" y="995"/>
                    <a:pt x="1078" y="1404"/>
                  </a:cubicBezTo>
                  <a:lnTo>
                    <a:pt x="2306" y="7094"/>
                  </a:lnTo>
                  <a:cubicBezTo>
                    <a:pt x="2406" y="7595"/>
                    <a:pt x="2406" y="7595"/>
                    <a:pt x="2181" y="7695"/>
                  </a:cubicBezTo>
                  <a:lnTo>
                    <a:pt x="1579" y="7896"/>
                  </a:lnTo>
                  <a:lnTo>
                    <a:pt x="1654" y="8221"/>
                  </a:lnTo>
                  <a:lnTo>
                    <a:pt x="6917" y="7068"/>
                  </a:lnTo>
                  <a:lnTo>
                    <a:pt x="6491" y="5164"/>
                  </a:lnTo>
                  <a:lnTo>
                    <a:pt x="6191" y="5214"/>
                  </a:lnTo>
                  <a:lnTo>
                    <a:pt x="6115" y="6542"/>
                  </a:lnTo>
                  <a:cubicBezTo>
                    <a:pt x="6090" y="6818"/>
                    <a:pt x="6090" y="6843"/>
                    <a:pt x="5564" y="6943"/>
                  </a:cubicBezTo>
                  <a:lnTo>
                    <a:pt x="3760" y="7344"/>
                  </a:lnTo>
                  <a:lnTo>
                    <a:pt x="2406" y="1129"/>
                  </a:lnTo>
                  <a:cubicBezTo>
                    <a:pt x="2281" y="627"/>
                    <a:pt x="2306" y="602"/>
                    <a:pt x="2532" y="527"/>
                  </a:cubicBezTo>
                  <a:lnTo>
                    <a:pt x="3108" y="32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2501975" y="2604925"/>
              <a:ext cx="182350" cy="210550"/>
            </a:xfrm>
            <a:custGeom>
              <a:avLst/>
              <a:gdLst/>
              <a:ahLst/>
              <a:cxnLst/>
              <a:rect l="l" t="t" r="r" b="b"/>
              <a:pathLst>
                <a:path w="7294" h="8422" extrusionOk="0">
                  <a:moveTo>
                    <a:pt x="1855" y="1354"/>
                  </a:moveTo>
                  <a:lnTo>
                    <a:pt x="3785" y="4787"/>
                  </a:lnTo>
                  <a:lnTo>
                    <a:pt x="1479" y="5289"/>
                  </a:lnTo>
                  <a:lnTo>
                    <a:pt x="1855" y="1354"/>
                  </a:lnTo>
                  <a:close/>
                  <a:moveTo>
                    <a:pt x="2507" y="0"/>
                  </a:moveTo>
                  <a:lnTo>
                    <a:pt x="1554" y="201"/>
                  </a:lnTo>
                  <a:lnTo>
                    <a:pt x="878" y="7269"/>
                  </a:lnTo>
                  <a:cubicBezTo>
                    <a:pt x="828" y="7795"/>
                    <a:pt x="828" y="7820"/>
                    <a:pt x="602" y="7895"/>
                  </a:cubicBezTo>
                  <a:lnTo>
                    <a:pt x="1" y="8121"/>
                  </a:lnTo>
                  <a:lnTo>
                    <a:pt x="76" y="8421"/>
                  </a:lnTo>
                  <a:lnTo>
                    <a:pt x="2206" y="7945"/>
                  </a:lnTo>
                  <a:lnTo>
                    <a:pt x="2131" y="7644"/>
                  </a:lnTo>
                  <a:lnTo>
                    <a:pt x="1504" y="7695"/>
                  </a:lnTo>
                  <a:cubicBezTo>
                    <a:pt x="1465" y="7699"/>
                    <a:pt x="1431" y="7703"/>
                    <a:pt x="1403" y="7703"/>
                  </a:cubicBezTo>
                  <a:cubicBezTo>
                    <a:pt x="1272" y="7703"/>
                    <a:pt x="1263" y="7623"/>
                    <a:pt x="1304" y="7168"/>
                  </a:cubicBezTo>
                  <a:lnTo>
                    <a:pt x="1429" y="5715"/>
                  </a:lnTo>
                  <a:lnTo>
                    <a:pt x="4011" y="5138"/>
                  </a:lnTo>
                  <a:lnTo>
                    <a:pt x="4712" y="6441"/>
                  </a:lnTo>
                  <a:cubicBezTo>
                    <a:pt x="4988" y="6893"/>
                    <a:pt x="4963" y="6918"/>
                    <a:pt x="4737" y="6993"/>
                  </a:cubicBezTo>
                  <a:lnTo>
                    <a:pt x="4161" y="7193"/>
                  </a:lnTo>
                  <a:lnTo>
                    <a:pt x="4236" y="7519"/>
                  </a:lnTo>
                  <a:lnTo>
                    <a:pt x="7294" y="6842"/>
                  </a:lnTo>
                  <a:lnTo>
                    <a:pt x="7219" y="6542"/>
                  </a:lnTo>
                  <a:lnTo>
                    <a:pt x="6592" y="6592"/>
                  </a:lnTo>
                  <a:cubicBezTo>
                    <a:pt x="6557" y="6596"/>
                    <a:pt x="6526" y="6598"/>
                    <a:pt x="6499" y="6598"/>
                  </a:cubicBezTo>
                  <a:cubicBezTo>
                    <a:pt x="6352" y="6598"/>
                    <a:pt x="6298" y="6521"/>
                    <a:pt x="6066" y="614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2"/>
            <p:cNvSpPr/>
            <p:nvPr/>
          </p:nvSpPr>
          <p:spPr>
            <a:xfrm>
              <a:off x="2623525" y="2534750"/>
              <a:ext cx="264450" cy="231850"/>
            </a:xfrm>
            <a:custGeom>
              <a:avLst/>
              <a:gdLst/>
              <a:ahLst/>
              <a:cxnLst/>
              <a:rect l="l" t="t" r="r" b="b"/>
              <a:pathLst>
                <a:path w="10578" h="9274" extrusionOk="0">
                  <a:moveTo>
                    <a:pt x="10502" y="0"/>
                  </a:moveTo>
                  <a:lnTo>
                    <a:pt x="8347" y="451"/>
                  </a:lnTo>
                  <a:lnTo>
                    <a:pt x="8422" y="777"/>
                  </a:lnTo>
                  <a:lnTo>
                    <a:pt x="9048" y="727"/>
                  </a:lnTo>
                  <a:cubicBezTo>
                    <a:pt x="9089" y="723"/>
                    <a:pt x="9123" y="719"/>
                    <a:pt x="9151" y="719"/>
                  </a:cubicBezTo>
                  <a:cubicBezTo>
                    <a:pt x="9282" y="719"/>
                    <a:pt x="9299" y="796"/>
                    <a:pt x="9299" y="1228"/>
                  </a:cubicBezTo>
                  <a:lnTo>
                    <a:pt x="9224" y="6542"/>
                  </a:lnTo>
                  <a:lnTo>
                    <a:pt x="6091" y="953"/>
                  </a:lnTo>
                  <a:lnTo>
                    <a:pt x="5189" y="1153"/>
                  </a:lnTo>
                  <a:lnTo>
                    <a:pt x="4813" y="7619"/>
                  </a:lnTo>
                  <a:lnTo>
                    <a:pt x="2532" y="2707"/>
                  </a:lnTo>
                  <a:cubicBezTo>
                    <a:pt x="2307" y="2231"/>
                    <a:pt x="2307" y="2231"/>
                    <a:pt x="2532" y="2131"/>
                  </a:cubicBezTo>
                  <a:lnTo>
                    <a:pt x="3134" y="1930"/>
                  </a:lnTo>
                  <a:lnTo>
                    <a:pt x="3058" y="1604"/>
                  </a:lnTo>
                  <a:lnTo>
                    <a:pt x="1" y="2281"/>
                  </a:lnTo>
                  <a:lnTo>
                    <a:pt x="51" y="2607"/>
                  </a:lnTo>
                  <a:lnTo>
                    <a:pt x="677" y="2532"/>
                  </a:lnTo>
                  <a:cubicBezTo>
                    <a:pt x="928" y="2532"/>
                    <a:pt x="953" y="2532"/>
                    <a:pt x="1179" y="3008"/>
                  </a:cubicBezTo>
                  <a:lnTo>
                    <a:pt x="4161" y="9274"/>
                  </a:lnTo>
                  <a:lnTo>
                    <a:pt x="5114" y="9073"/>
                  </a:lnTo>
                  <a:lnTo>
                    <a:pt x="5515" y="2632"/>
                  </a:lnTo>
                  <a:lnTo>
                    <a:pt x="8647" y="8296"/>
                  </a:lnTo>
                  <a:lnTo>
                    <a:pt x="9625" y="8096"/>
                  </a:lnTo>
                  <a:lnTo>
                    <a:pt x="9725" y="1128"/>
                  </a:lnTo>
                  <a:cubicBezTo>
                    <a:pt x="9725" y="627"/>
                    <a:pt x="9750" y="602"/>
                    <a:pt x="9976" y="527"/>
                  </a:cubicBezTo>
                  <a:lnTo>
                    <a:pt x="10577" y="301"/>
                  </a:lnTo>
                  <a:lnTo>
                    <a:pt x="10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2"/>
            <p:cNvSpPr/>
            <p:nvPr/>
          </p:nvSpPr>
          <p:spPr>
            <a:xfrm>
              <a:off x="2367900" y="2740250"/>
              <a:ext cx="130350" cy="104675"/>
            </a:xfrm>
            <a:custGeom>
              <a:avLst/>
              <a:gdLst/>
              <a:ahLst/>
              <a:cxnLst/>
              <a:rect l="l" t="t" r="r" b="b"/>
              <a:pathLst>
                <a:path w="5214" h="4187" extrusionOk="0">
                  <a:moveTo>
                    <a:pt x="1454" y="1"/>
                  </a:moveTo>
                  <a:lnTo>
                    <a:pt x="501" y="2056"/>
                  </a:lnTo>
                  <a:lnTo>
                    <a:pt x="727" y="3059"/>
                  </a:lnTo>
                  <a:cubicBezTo>
                    <a:pt x="827" y="3560"/>
                    <a:pt x="827" y="3560"/>
                    <a:pt x="602" y="3660"/>
                  </a:cubicBezTo>
                  <a:lnTo>
                    <a:pt x="0" y="3861"/>
                  </a:lnTo>
                  <a:lnTo>
                    <a:pt x="75" y="4186"/>
                  </a:lnTo>
                  <a:lnTo>
                    <a:pt x="4912" y="3109"/>
                  </a:lnTo>
                  <a:lnTo>
                    <a:pt x="5213" y="2457"/>
                  </a:lnTo>
                  <a:lnTo>
                    <a:pt x="4912" y="1129"/>
                  </a:lnTo>
                  <a:lnTo>
                    <a:pt x="4612" y="1179"/>
                  </a:lnTo>
                  <a:lnTo>
                    <a:pt x="4536" y="2507"/>
                  </a:lnTo>
                  <a:cubicBezTo>
                    <a:pt x="4511" y="2783"/>
                    <a:pt x="4511" y="2808"/>
                    <a:pt x="3985" y="2908"/>
                  </a:cubicBezTo>
                  <a:lnTo>
                    <a:pt x="2181" y="3309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2501975" y="2628725"/>
              <a:ext cx="149775" cy="186750"/>
            </a:xfrm>
            <a:custGeom>
              <a:avLst/>
              <a:gdLst/>
              <a:ahLst/>
              <a:cxnLst/>
              <a:rect l="l" t="t" r="r" b="b"/>
              <a:pathLst>
                <a:path w="5991" h="7470" extrusionOk="0">
                  <a:moveTo>
                    <a:pt x="3058" y="1"/>
                  </a:moveTo>
                  <a:lnTo>
                    <a:pt x="2407" y="1404"/>
                  </a:lnTo>
                  <a:lnTo>
                    <a:pt x="3785" y="3835"/>
                  </a:lnTo>
                  <a:lnTo>
                    <a:pt x="1479" y="4337"/>
                  </a:lnTo>
                  <a:lnTo>
                    <a:pt x="1479" y="4337"/>
                  </a:lnTo>
                  <a:lnTo>
                    <a:pt x="1605" y="3184"/>
                  </a:lnTo>
                  <a:lnTo>
                    <a:pt x="1053" y="4312"/>
                  </a:lnTo>
                  <a:lnTo>
                    <a:pt x="878" y="6317"/>
                  </a:lnTo>
                  <a:cubicBezTo>
                    <a:pt x="828" y="6843"/>
                    <a:pt x="828" y="6868"/>
                    <a:pt x="602" y="6943"/>
                  </a:cubicBezTo>
                  <a:lnTo>
                    <a:pt x="1" y="7169"/>
                  </a:lnTo>
                  <a:lnTo>
                    <a:pt x="76" y="7469"/>
                  </a:lnTo>
                  <a:lnTo>
                    <a:pt x="2206" y="6993"/>
                  </a:lnTo>
                  <a:lnTo>
                    <a:pt x="2131" y="6692"/>
                  </a:lnTo>
                  <a:lnTo>
                    <a:pt x="1504" y="6743"/>
                  </a:lnTo>
                  <a:cubicBezTo>
                    <a:pt x="1465" y="6747"/>
                    <a:pt x="1431" y="6751"/>
                    <a:pt x="1403" y="6751"/>
                  </a:cubicBezTo>
                  <a:cubicBezTo>
                    <a:pt x="1272" y="6751"/>
                    <a:pt x="1263" y="6671"/>
                    <a:pt x="1304" y="6216"/>
                  </a:cubicBezTo>
                  <a:lnTo>
                    <a:pt x="1429" y="4763"/>
                  </a:lnTo>
                  <a:lnTo>
                    <a:pt x="4011" y="4186"/>
                  </a:lnTo>
                  <a:lnTo>
                    <a:pt x="4712" y="5489"/>
                  </a:lnTo>
                  <a:cubicBezTo>
                    <a:pt x="4988" y="5941"/>
                    <a:pt x="4963" y="5966"/>
                    <a:pt x="4737" y="6041"/>
                  </a:cubicBezTo>
                  <a:lnTo>
                    <a:pt x="4161" y="6241"/>
                  </a:lnTo>
                  <a:lnTo>
                    <a:pt x="4236" y="6567"/>
                  </a:lnTo>
                  <a:lnTo>
                    <a:pt x="5389" y="6317"/>
                  </a:lnTo>
                  <a:lnTo>
                    <a:pt x="5991" y="503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2746975" y="2558550"/>
              <a:ext cx="42625" cy="117200"/>
            </a:xfrm>
            <a:custGeom>
              <a:avLst/>
              <a:gdLst/>
              <a:ahLst/>
              <a:cxnLst/>
              <a:rect l="l" t="t" r="r" b="b"/>
              <a:pathLst>
                <a:path w="1705" h="4688" extrusionOk="0">
                  <a:moveTo>
                    <a:pt x="1153" y="1"/>
                  </a:moveTo>
                  <a:lnTo>
                    <a:pt x="251" y="201"/>
                  </a:lnTo>
                  <a:lnTo>
                    <a:pt x="0" y="4687"/>
                  </a:lnTo>
                  <a:lnTo>
                    <a:pt x="451" y="3660"/>
                  </a:lnTo>
                  <a:lnTo>
                    <a:pt x="577" y="1680"/>
                  </a:lnTo>
                  <a:lnTo>
                    <a:pt x="1003" y="2457"/>
                  </a:lnTo>
                  <a:lnTo>
                    <a:pt x="1704" y="978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2686200" y="2640000"/>
              <a:ext cx="47625" cy="102175"/>
            </a:xfrm>
            <a:custGeom>
              <a:avLst/>
              <a:gdLst/>
              <a:ahLst/>
              <a:cxnLst/>
              <a:rect l="l" t="t" r="r" b="b"/>
              <a:pathLst>
                <a:path w="1905" h="4087" extrusionOk="0">
                  <a:moveTo>
                    <a:pt x="727" y="1"/>
                  </a:moveTo>
                  <a:lnTo>
                    <a:pt x="0" y="1605"/>
                  </a:lnTo>
                  <a:lnTo>
                    <a:pt x="1178" y="4086"/>
                  </a:lnTo>
                  <a:lnTo>
                    <a:pt x="1905" y="2532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1643575" y="1991850"/>
              <a:ext cx="644150" cy="2198400"/>
            </a:xfrm>
            <a:custGeom>
              <a:avLst/>
              <a:gdLst/>
              <a:ahLst/>
              <a:cxnLst/>
              <a:rect l="l" t="t" r="r" b="b"/>
              <a:pathLst>
                <a:path w="25766" h="87936" extrusionOk="0">
                  <a:moveTo>
                    <a:pt x="5946" y="0"/>
                  </a:moveTo>
                  <a:cubicBezTo>
                    <a:pt x="5845" y="0"/>
                    <a:pt x="5742" y="12"/>
                    <a:pt x="5640" y="37"/>
                  </a:cubicBezTo>
                  <a:lnTo>
                    <a:pt x="1178" y="989"/>
                  </a:lnTo>
                  <a:cubicBezTo>
                    <a:pt x="477" y="1165"/>
                    <a:pt x="1" y="1867"/>
                    <a:pt x="151" y="2593"/>
                  </a:cubicBezTo>
                  <a:lnTo>
                    <a:pt x="18522" y="86880"/>
                  </a:lnTo>
                  <a:cubicBezTo>
                    <a:pt x="18653" y="87512"/>
                    <a:pt x="19220" y="87936"/>
                    <a:pt x="19845" y="87936"/>
                  </a:cubicBezTo>
                  <a:cubicBezTo>
                    <a:pt x="19938" y="87936"/>
                    <a:pt x="20032" y="87927"/>
                    <a:pt x="20126" y="87907"/>
                  </a:cubicBezTo>
                  <a:lnTo>
                    <a:pt x="24587" y="86930"/>
                  </a:lnTo>
                  <a:cubicBezTo>
                    <a:pt x="25314" y="86779"/>
                    <a:pt x="25765" y="86052"/>
                    <a:pt x="25615" y="85351"/>
                  </a:cubicBezTo>
                  <a:lnTo>
                    <a:pt x="7244" y="1039"/>
                  </a:lnTo>
                  <a:cubicBezTo>
                    <a:pt x="7115" y="437"/>
                    <a:pt x="6560" y="0"/>
                    <a:pt x="5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1775150" y="1991800"/>
              <a:ext cx="509425" cy="2175800"/>
            </a:xfrm>
            <a:custGeom>
              <a:avLst/>
              <a:gdLst/>
              <a:ahLst/>
              <a:cxnLst/>
              <a:rect l="l" t="t" r="r" b="b"/>
              <a:pathLst>
                <a:path w="20377" h="87032" extrusionOk="0">
                  <a:moveTo>
                    <a:pt x="699" y="0"/>
                  </a:moveTo>
                  <a:cubicBezTo>
                    <a:pt x="593" y="0"/>
                    <a:pt x="485" y="13"/>
                    <a:pt x="377" y="39"/>
                  </a:cubicBezTo>
                  <a:lnTo>
                    <a:pt x="1" y="114"/>
                  </a:lnTo>
                  <a:lnTo>
                    <a:pt x="18923" y="87032"/>
                  </a:lnTo>
                  <a:lnTo>
                    <a:pt x="19324" y="86932"/>
                  </a:lnTo>
                  <a:cubicBezTo>
                    <a:pt x="19926" y="86806"/>
                    <a:pt x="20352" y="86280"/>
                    <a:pt x="20377" y="85679"/>
                  </a:cubicBezTo>
                  <a:lnTo>
                    <a:pt x="1855" y="741"/>
                  </a:lnTo>
                  <a:cubicBezTo>
                    <a:pt x="1648" y="285"/>
                    <a:pt x="1201" y="0"/>
                    <a:pt x="699" y="0"/>
                  </a:cubicBezTo>
                  <a:close/>
                </a:path>
              </a:pathLst>
            </a:custGeom>
            <a:solidFill>
              <a:srgbClr val="212838">
                <a:alpha val="565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1689950" y="2222725"/>
              <a:ext cx="140375" cy="53275"/>
            </a:xfrm>
            <a:custGeom>
              <a:avLst/>
              <a:gdLst/>
              <a:ahLst/>
              <a:cxnLst/>
              <a:rect l="l" t="t" r="r" b="b"/>
              <a:pathLst>
                <a:path w="5615" h="2131" extrusionOk="0">
                  <a:moveTo>
                    <a:pt x="5389" y="0"/>
                  </a:moveTo>
                  <a:lnTo>
                    <a:pt x="0" y="1153"/>
                  </a:lnTo>
                  <a:lnTo>
                    <a:pt x="226" y="2130"/>
                  </a:lnTo>
                  <a:lnTo>
                    <a:pt x="5614" y="952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1678675" y="2168200"/>
              <a:ext cx="139750" cy="53900"/>
            </a:xfrm>
            <a:custGeom>
              <a:avLst/>
              <a:gdLst/>
              <a:ahLst/>
              <a:cxnLst/>
              <a:rect l="l" t="t" r="r" b="b"/>
              <a:pathLst>
                <a:path w="5590" h="2156" extrusionOk="0">
                  <a:moveTo>
                    <a:pt x="5363" y="1"/>
                  </a:moveTo>
                  <a:lnTo>
                    <a:pt x="0" y="1179"/>
                  </a:lnTo>
                  <a:lnTo>
                    <a:pt x="201" y="2156"/>
                  </a:lnTo>
                  <a:lnTo>
                    <a:pt x="5589" y="978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1701850" y="2276600"/>
              <a:ext cx="139750" cy="53275"/>
            </a:xfrm>
            <a:custGeom>
              <a:avLst/>
              <a:gdLst/>
              <a:ahLst/>
              <a:cxnLst/>
              <a:rect l="l" t="t" r="r" b="b"/>
              <a:pathLst>
                <a:path w="5590" h="2131" extrusionOk="0">
                  <a:moveTo>
                    <a:pt x="5389" y="0"/>
                  </a:moveTo>
                  <a:lnTo>
                    <a:pt x="0" y="1178"/>
                  </a:lnTo>
                  <a:lnTo>
                    <a:pt x="226" y="2131"/>
                  </a:lnTo>
                  <a:lnTo>
                    <a:pt x="5589" y="978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1824650" y="22133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55" y="0"/>
                  </a:moveTo>
                  <a:lnTo>
                    <a:pt x="1" y="376"/>
                  </a:lnTo>
                  <a:lnTo>
                    <a:pt x="226" y="1328"/>
                  </a:lnTo>
                  <a:lnTo>
                    <a:pt x="1880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2"/>
            <p:cNvSpPr/>
            <p:nvPr/>
          </p:nvSpPr>
          <p:spPr>
            <a:xfrm>
              <a:off x="1812750" y="21594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80" y="1"/>
                  </a:moveTo>
                  <a:lnTo>
                    <a:pt x="0" y="352"/>
                  </a:lnTo>
                  <a:lnTo>
                    <a:pt x="226" y="1329"/>
                  </a:lnTo>
                  <a:lnTo>
                    <a:pt x="1880" y="978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1836550" y="2267200"/>
              <a:ext cx="47025" cy="33850"/>
            </a:xfrm>
            <a:custGeom>
              <a:avLst/>
              <a:gdLst/>
              <a:ahLst/>
              <a:cxnLst/>
              <a:rect l="l" t="t" r="r" b="b"/>
              <a:pathLst>
                <a:path w="1881" h="1354" extrusionOk="0">
                  <a:moveTo>
                    <a:pt x="1655" y="0"/>
                  </a:moveTo>
                  <a:lnTo>
                    <a:pt x="1" y="376"/>
                  </a:lnTo>
                  <a:lnTo>
                    <a:pt x="201" y="1354"/>
                  </a:lnTo>
                  <a:lnTo>
                    <a:pt x="1881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90550"/>
            <a:ext cx="783821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66750"/>
            <a:ext cx="7848600" cy="371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42"/>
          <p:cNvSpPr txBox="1">
            <a:spLocks noGrp="1"/>
          </p:cNvSpPr>
          <p:nvPr>
            <p:ph type="title"/>
          </p:nvPr>
        </p:nvSpPr>
        <p:spPr>
          <a:xfrm>
            <a:off x="1143000" y="2343150"/>
            <a:ext cx="531395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Zaključak</a:t>
            </a:r>
            <a:endParaRPr/>
          </a:p>
        </p:txBody>
      </p:sp>
      <p:sp>
        <p:nvSpPr>
          <p:cNvPr id="1740" name="Google Shape;1740;p42"/>
          <p:cNvSpPr txBox="1">
            <a:spLocks noGrp="1"/>
          </p:cNvSpPr>
          <p:nvPr>
            <p:ph type="title" idx="2"/>
          </p:nvPr>
        </p:nvSpPr>
        <p:spPr>
          <a:xfrm>
            <a:off x="1163038" y="1117000"/>
            <a:ext cx="1038300" cy="10392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0</a:t>
            </a:r>
            <a:r>
              <a:rPr lang="sr-Latn-RS" b="1" dirty="0" smtClean="0"/>
              <a:t>5</a:t>
            </a:r>
            <a:endParaRPr b="1"/>
          </a:p>
        </p:txBody>
      </p:sp>
      <p:grpSp>
        <p:nvGrpSpPr>
          <p:cNvPr id="2" name="Google Shape;1741;p42"/>
          <p:cNvGrpSpPr/>
          <p:nvPr/>
        </p:nvGrpSpPr>
        <p:grpSpPr>
          <a:xfrm rot="-155505">
            <a:off x="6215903" y="1463992"/>
            <a:ext cx="1603266" cy="1969220"/>
            <a:chOff x="1643575" y="1709850"/>
            <a:chExt cx="2019450" cy="2480400"/>
          </a:xfrm>
        </p:grpSpPr>
        <p:sp>
          <p:nvSpPr>
            <p:cNvPr id="1742" name="Google Shape;1742;p42"/>
            <p:cNvSpPr/>
            <p:nvPr/>
          </p:nvSpPr>
          <p:spPr>
            <a:xfrm>
              <a:off x="1688700" y="1720750"/>
              <a:ext cx="1962425" cy="2452500"/>
            </a:xfrm>
            <a:custGeom>
              <a:avLst/>
              <a:gdLst/>
              <a:ahLst/>
              <a:cxnLst/>
              <a:rect l="l" t="t" r="r" b="b"/>
              <a:pathLst>
                <a:path w="78497" h="98100" extrusionOk="0">
                  <a:moveTo>
                    <a:pt x="56820" y="0"/>
                  </a:moveTo>
                  <a:cubicBezTo>
                    <a:pt x="56505" y="0"/>
                    <a:pt x="56185" y="34"/>
                    <a:pt x="55865" y="104"/>
                  </a:cubicBezTo>
                  <a:lnTo>
                    <a:pt x="0" y="12284"/>
                  </a:lnTo>
                  <a:lnTo>
                    <a:pt x="18697" y="98099"/>
                  </a:lnTo>
                  <a:lnTo>
                    <a:pt x="74562" y="85919"/>
                  </a:lnTo>
                  <a:cubicBezTo>
                    <a:pt x="76968" y="85393"/>
                    <a:pt x="78497" y="83012"/>
                    <a:pt x="77970" y="80606"/>
                  </a:cubicBezTo>
                  <a:lnTo>
                    <a:pt x="61178" y="3513"/>
                  </a:lnTo>
                  <a:cubicBezTo>
                    <a:pt x="60722" y="1427"/>
                    <a:pt x="58872" y="0"/>
                    <a:pt x="56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1688700" y="2027850"/>
              <a:ext cx="1864050" cy="2145400"/>
            </a:xfrm>
            <a:custGeom>
              <a:avLst/>
              <a:gdLst/>
              <a:ahLst/>
              <a:cxnLst/>
              <a:rect l="l" t="t" r="r" b="b"/>
              <a:pathLst>
                <a:path w="74562" h="85816" extrusionOk="0">
                  <a:moveTo>
                    <a:pt x="0" y="0"/>
                  </a:moveTo>
                  <a:lnTo>
                    <a:pt x="18697" y="85815"/>
                  </a:lnTo>
                  <a:lnTo>
                    <a:pt x="74562" y="73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838">
                <a:alpha val="565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2845325" y="1709850"/>
              <a:ext cx="431125" cy="322300"/>
            </a:xfrm>
            <a:custGeom>
              <a:avLst/>
              <a:gdLst/>
              <a:ahLst/>
              <a:cxnLst/>
              <a:rect l="l" t="t" r="r" b="b"/>
              <a:pathLst>
                <a:path w="17245" h="12892" extrusionOk="0">
                  <a:moveTo>
                    <a:pt x="10551" y="1"/>
                  </a:moveTo>
                  <a:cubicBezTo>
                    <a:pt x="10204" y="1"/>
                    <a:pt x="9852" y="37"/>
                    <a:pt x="9500" y="114"/>
                  </a:cubicBezTo>
                  <a:lnTo>
                    <a:pt x="402" y="2094"/>
                  </a:lnTo>
                  <a:cubicBezTo>
                    <a:pt x="176" y="2144"/>
                    <a:pt x="1" y="2370"/>
                    <a:pt x="76" y="2620"/>
                  </a:cubicBezTo>
                  <a:cubicBezTo>
                    <a:pt x="249" y="3441"/>
                    <a:pt x="980" y="4020"/>
                    <a:pt x="1788" y="4020"/>
                  </a:cubicBezTo>
                  <a:cubicBezTo>
                    <a:pt x="1918" y="4020"/>
                    <a:pt x="2050" y="4005"/>
                    <a:pt x="2181" y="3974"/>
                  </a:cubicBezTo>
                  <a:lnTo>
                    <a:pt x="9976" y="2294"/>
                  </a:lnTo>
                  <a:cubicBezTo>
                    <a:pt x="10169" y="2250"/>
                    <a:pt x="10363" y="2229"/>
                    <a:pt x="10554" y="2229"/>
                  </a:cubicBezTo>
                  <a:cubicBezTo>
                    <a:pt x="11777" y="2229"/>
                    <a:pt x="12899" y="3093"/>
                    <a:pt x="13159" y="4350"/>
                  </a:cubicBezTo>
                  <a:lnTo>
                    <a:pt x="14713" y="11492"/>
                  </a:lnTo>
                  <a:cubicBezTo>
                    <a:pt x="14907" y="12313"/>
                    <a:pt x="15641" y="12892"/>
                    <a:pt x="16450" y="12892"/>
                  </a:cubicBezTo>
                  <a:cubicBezTo>
                    <a:pt x="16580" y="12892"/>
                    <a:pt x="16711" y="12877"/>
                    <a:pt x="16843" y="12846"/>
                  </a:cubicBezTo>
                  <a:cubicBezTo>
                    <a:pt x="17094" y="12796"/>
                    <a:pt x="17244" y="12570"/>
                    <a:pt x="17194" y="12319"/>
                  </a:cubicBezTo>
                  <a:lnTo>
                    <a:pt x="15339" y="3873"/>
                  </a:lnTo>
                  <a:cubicBezTo>
                    <a:pt x="14839" y="1569"/>
                    <a:pt x="12813" y="1"/>
                    <a:pt x="10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857875" y="1720750"/>
              <a:ext cx="406025" cy="300325"/>
            </a:xfrm>
            <a:custGeom>
              <a:avLst/>
              <a:gdLst/>
              <a:ahLst/>
              <a:cxnLst/>
              <a:rect l="l" t="t" r="r" b="b"/>
              <a:pathLst>
                <a:path w="16241" h="12013" extrusionOk="0">
                  <a:moveTo>
                    <a:pt x="10053" y="0"/>
                  </a:moveTo>
                  <a:cubicBezTo>
                    <a:pt x="9738" y="0"/>
                    <a:pt x="9418" y="34"/>
                    <a:pt x="9098" y="104"/>
                  </a:cubicBezTo>
                  <a:lnTo>
                    <a:pt x="0" y="2084"/>
                  </a:lnTo>
                  <a:cubicBezTo>
                    <a:pt x="131" y="2717"/>
                    <a:pt x="699" y="3140"/>
                    <a:pt x="1323" y="3140"/>
                  </a:cubicBezTo>
                  <a:cubicBezTo>
                    <a:pt x="1416" y="3140"/>
                    <a:pt x="1510" y="3131"/>
                    <a:pt x="1604" y="3112"/>
                  </a:cubicBezTo>
                  <a:lnTo>
                    <a:pt x="9374" y="1407"/>
                  </a:lnTo>
                  <a:cubicBezTo>
                    <a:pt x="9588" y="1362"/>
                    <a:pt x="9802" y="1341"/>
                    <a:pt x="10013" y="1341"/>
                  </a:cubicBezTo>
                  <a:cubicBezTo>
                    <a:pt x="11460" y="1341"/>
                    <a:pt x="12780" y="2348"/>
                    <a:pt x="13108" y="3813"/>
                  </a:cubicBezTo>
                  <a:lnTo>
                    <a:pt x="14662" y="10956"/>
                  </a:lnTo>
                  <a:cubicBezTo>
                    <a:pt x="14793" y="11589"/>
                    <a:pt x="15361" y="12013"/>
                    <a:pt x="15968" y="12013"/>
                  </a:cubicBezTo>
                  <a:cubicBezTo>
                    <a:pt x="16059" y="12013"/>
                    <a:pt x="16150" y="12003"/>
                    <a:pt x="16241" y="11984"/>
                  </a:cubicBezTo>
                  <a:lnTo>
                    <a:pt x="14411" y="3513"/>
                  </a:lnTo>
                  <a:cubicBezTo>
                    <a:pt x="13955" y="1427"/>
                    <a:pt x="12105" y="0"/>
                    <a:pt x="10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3309000" y="3513200"/>
              <a:ext cx="354025" cy="416550"/>
            </a:xfrm>
            <a:custGeom>
              <a:avLst/>
              <a:gdLst/>
              <a:ahLst/>
              <a:cxnLst/>
              <a:rect l="l" t="t" r="r" b="b"/>
              <a:pathLst>
                <a:path w="14161" h="16662" extrusionOk="0">
                  <a:moveTo>
                    <a:pt x="11317" y="1"/>
                  </a:moveTo>
                  <a:cubicBezTo>
                    <a:pt x="11287" y="1"/>
                    <a:pt x="11258" y="4"/>
                    <a:pt x="11229" y="10"/>
                  </a:cubicBezTo>
                  <a:cubicBezTo>
                    <a:pt x="10251" y="236"/>
                    <a:pt x="9650" y="1188"/>
                    <a:pt x="9850" y="2141"/>
                  </a:cubicBezTo>
                  <a:lnTo>
                    <a:pt x="11404" y="9284"/>
                  </a:lnTo>
                  <a:cubicBezTo>
                    <a:pt x="11730" y="10737"/>
                    <a:pt x="10802" y="12166"/>
                    <a:pt x="9349" y="12492"/>
                  </a:cubicBezTo>
                  <a:lnTo>
                    <a:pt x="1579" y="14171"/>
                  </a:lnTo>
                  <a:cubicBezTo>
                    <a:pt x="627" y="14396"/>
                    <a:pt x="0" y="15349"/>
                    <a:pt x="226" y="16301"/>
                  </a:cubicBezTo>
                  <a:cubicBezTo>
                    <a:pt x="270" y="16519"/>
                    <a:pt x="446" y="16662"/>
                    <a:pt x="657" y="16662"/>
                  </a:cubicBezTo>
                  <a:cubicBezTo>
                    <a:pt x="688" y="16662"/>
                    <a:pt x="720" y="16659"/>
                    <a:pt x="752" y="16652"/>
                  </a:cubicBezTo>
                  <a:lnTo>
                    <a:pt x="9825" y="14672"/>
                  </a:lnTo>
                  <a:cubicBezTo>
                    <a:pt x="12482" y="14096"/>
                    <a:pt x="14161" y="11464"/>
                    <a:pt x="13584" y="8807"/>
                  </a:cubicBezTo>
                  <a:lnTo>
                    <a:pt x="11755" y="361"/>
                  </a:lnTo>
                  <a:cubicBezTo>
                    <a:pt x="11711" y="143"/>
                    <a:pt x="11516" y="1"/>
                    <a:pt x="11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3321525" y="3524725"/>
              <a:ext cx="329600" cy="393500"/>
            </a:xfrm>
            <a:custGeom>
              <a:avLst/>
              <a:gdLst/>
              <a:ahLst/>
              <a:cxnLst/>
              <a:rect l="l" t="t" r="r" b="b"/>
              <a:pathLst>
                <a:path w="13184" h="15740" extrusionOk="0">
                  <a:moveTo>
                    <a:pt x="10803" y="0"/>
                  </a:moveTo>
                  <a:cubicBezTo>
                    <a:pt x="10101" y="151"/>
                    <a:pt x="9625" y="853"/>
                    <a:pt x="9800" y="1579"/>
                  </a:cubicBezTo>
                  <a:lnTo>
                    <a:pt x="11354" y="8747"/>
                  </a:lnTo>
                  <a:cubicBezTo>
                    <a:pt x="11705" y="10427"/>
                    <a:pt x="10652" y="12081"/>
                    <a:pt x="8948" y="12457"/>
                  </a:cubicBezTo>
                  <a:lnTo>
                    <a:pt x="1179" y="14161"/>
                  </a:lnTo>
                  <a:cubicBezTo>
                    <a:pt x="452" y="14311"/>
                    <a:pt x="1" y="15038"/>
                    <a:pt x="151" y="15740"/>
                  </a:cubicBezTo>
                  <a:lnTo>
                    <a:pt x="9249" y="13760"/>
                  </a:lnTo>
                  <a:cubicBezTo>
                    <a:pt x="11655" y="13234"/>
                    <a:pt x="13184" y="10853"/>
                    <a:pt x="12657" y="8447"/>
                  </a:cubicBezTo>
                  <a:lnTo>
                    <a:pt x="10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5300" y="2366700"/>
              <a:ext cx="1094650" cy="750275"/>
            </a:xfrm>
            <a:custGeom>
              <a:avLst/>
              <a:gdLst/>
              <a:ahLst/>
              <a:cxnLst/>
              <a:rect l="l" t="t" r="r" b="b"/>
              <a:pathLst>
                <a:path w="43786" h="30011" extrusionOk="0">
                  <a:moveTo>
                    <a:pt x="38773" y="507"/>
                  </a:moveTo>
                  <a:lnTo>
                    <a:pt x="39049" y="1785"/>
                  </a:lnTo>
                  <a:lnTo>
                    <a:pt x="37645" y="2086"/>
                  </a:lnTo>
                  <a:lnTo>
                    <a:pt x="37369" y="807"/>
                  </a:lnTo>
                  <a:lnTo>
                    <a:pt x="38773" y="507"/>
                  </a:lnTo>
                  <a:close/>
                  <a:moveTo>
                    <a:pt x="36943" y="908"/>
                  </a:moveTo>
                  <a:lnTo>
                    <a:pt x="37219" y="2186"/>
                  </a:lnTo>
                  <a:lnTo>
                    <a:pt x="2632" y="9705"/>
                  </a:lnTo>
                  <a:lnTo>
                    <a:pt x="2357" y="8427"/>
                  </a:lnTo>
                  <a:lnTo>
                    <a:pt x="36943" y="908"/>
                  </a:lnTo>
                  <a:close/>
                  <a:moveTo>
                    <a:pt x="1931" y="8527"/>
                  </a:moveTo>
                  <a:lnTo>
                    <a:pt x="2206" y="9805"/>
                  </a:lnTo>
                  <a:lnTo>
                    <a:pt x="803" y="10106"/>
                  </a:lnTo>
                  <a:lnTo>
                    <a:pt x="527" y="8828"/>
                  </a:lnTo>
                  <a:lnTo>
                    <a:pt x="1931" y="8527"/>
                  </a:lnTo>
                  <a:close/>
                  <a:moveTo>
                    <a:pt x="39149" y="2211"/>
                  </a:moveTo>
                  <a:lnTo>
                    <a:pt x="42908" y="19454"/>
                  </a:lnTo>
                  <a:lnTo>
                    <a:pt x="41505" y="19780"/>
                  </a:lnTo>
                  <a:lnTo>
                    <a:pt x="37745" y="2512"/>
                  </a:lnTo>
                  <a:lnTo>
                    <a:pt x="39149" y="2211"/>
                  </a:lnTo>
                  <a:close/>
                  <a:moveTo>
                    <a:pt x="43009" y="19905"/>
                  </a:moveTo>
                  <a:lnTo>
                    <a:pt x="43284" y="21184"/>
                  </a:lnTo>
                  <a:lnTo>
                    <a:pt x="41881" y="21484"/>
                  </a:lnTo>
                  <a:lnTo>
                    <a:pt x="41605" y="20206"/>
                  </a:lnTo>
                  <a:lnTo>
                    <a:pt x="43009" y="19905"/>
                  </a:lnTo>
                  <a:close/>
                  <a:moveTo>
                    <a:pt x="37319" y="2612"/>
                  </a:moveTo>
                  <a:lnTo>
                    <a:pt x="41079" y="19855"/>
                  </a:lnTo>
                  <a:lnTo>
                    <a:pt x="6492" y="27399"/>
                  </a:lnTo>
                  <a:lnTo>
                    <a:pt x="2733" y="10156"/>
                  </a:lnTo>
                  <a:lnTo>
                    <a:pt x="37319" y="2612"/>
                  </a:lnTo>
                  <a:close/>
                  <a:moveTo>
                    <a:pt x="2282" y="10256"/>
                  </a:moveTo>
                  <a:lnTo>
                    <a:pt x="6041" y="27499"/>
                  </a:lnTo>
                  <a:lnTo>
                    <a:pt x="4637" y="27800"/>
                  </a:lnTo>
                  <a:lnTo>
                    <a:pt x="903" y="10557"/>
                  </a:lnTo>
                  <a:lnTo>
                    <a:pt x="2282" y="10256"/>
                  </a:lnTo>
                  <a:close/>
                  <a:moveTo>
                    <a:pt x="41154" y="20306"/>
                  </a:moveTo>
                  <a:lnTo>
                    <a:pt x="41455" y="21585"/>
                  </a:lnTo>
                  <a:lnTo>
                    <a:pt x="6868" y="29128"/>
                  </a:lnTo>
                  <a:lnTo>
                    <a:pt x="6592" y="27825"/>
                  </a:lnTo>
                  <a:lnTo>
                    <a:pt x="41154" y="20306"/>
                  </a:lnTo>
                  <a:close/>
                  <a:moveTo>
                    <a:pt x="6141" y="27925"/>
                  </a:moveTo>
                  <a:lnTo>
                    <a:pt x="6417" y="29229"/>
                  </a:lnTo>
                  <a:lnTo>
                    <a:pt x="5013" y="29529"/>
                  </a:lnTo>
                  <a:lnTo>
                    <a:pt x="4738" y="28226"/>
                  </a:lnTo>
                  <a:lnTo>
                    <a:pt x="6141" y="27925"/>
                  </a:lnTo>
                  <a:close/>
                  <a:moveTo>
                    <a:pt x="38946" y="1"/>
                  </a:moveTo>
                  <a:cubicBezTo>
                    <a:pt x="38930" y="1"/>
                    <a:pt x="38914" y="2"/>
                    <a:pt x="38898" y="5"/>
                  </a:cubicBezTo>
                  <a:lnTo>
                    <a:pt x="37069" y="406"/>
                  </a:lnTo>
                  <a:lnTo>
                    <a:pt x="2031" y="8051"/>
                  </a:lnTo>
                  <a:lnTo>
                    <a:pt x="201" y="8452"/>
                  </a:lnTo>
                  <a:cubicBezTo>
                    <a:pt x="76" y="8477"/>
                    <a:pt x="1" y="8577"/>
                    <a:pt x="26" y="8702"/>
                  </a:cubicBezTo>
                  <a:lnTo>
                    <a:pt x="402" y="10432"/>
                  </a:lnTo>
                  <a:lnTo>
                    <a:pt x="4261" y="28126"/>
                  </a:lnTo>
                  <a:lnTo>
                    <a:pt x="4637" y="29830"/>
                  </a:lnTo>
                  <a:cubicBezTo>
                    <a:pt x="4659" y="29939"/>
                    <a:pt x="4757" y="30010"/>
                    <a:pt x="4865" y="30010"/>
                  </a:cubicBezTo>
                  <a:cubicBezTo>
                    <a:pt x="4881" y="30010"/>
                    <a:pt x="4897" y="30009"/>
                    <a:pt x="4913" y="30006"/>
                  </a:cubicBezTo>
                  <a:lnTo>
                    <a:pt x="6743" y="29605"/>
                  </a:lnTo>
                  <a:lnTo>
                    <a:pt x="41755" y="21986"/>
                  </a:lnTo>
                  <a:lnTo>
                    <a:pt x="43585" y="21585"/>
                  </a:lnTo>
                  <a:cubicBezTo>
                    <a:pt x="43710" y="21559"/>
                    <a:pt x="43785" y="21434"/>
                    <a:pt x="43760" y="21309"/>
                  </a:cubicBezTo>
                  <a:lnTo>
                    <a:pt x="43384" y="19579"/>
                  </a:lnTo>
                  <a:lnTo>
                    <a:pt x="39550" y="1910"/>
                  </a:lnTo>
                  <a:lnTo>
                    <a:pt x="39174" y="181"/>
                  </a:lnTo>
                  <a:cubicBezTo>
                    <a:pt x="39130" y="72"/>
                    <a:pt x="39049" y="1"/>
                    <a:pt x="38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2178675" y="2933250"/>
              <a:ext cx="99650" cy="183725"/>
            </a:xfrm>
            <a:custGeom>
              <a:avLst/>
              <a:gdLst/>
              <a:ahLst/>
              <a:cxnLst/>
              <a:rect l="l" t="t" r="r" b="b"/>
              <a:pathLst>
                <a:path w="3986" h="7349" extrusionOk="0">
                  <a:moveTo>
                    <a:pt x="2406" y="5263"/>
                  </a:moveTo>
                  <a:lnTo>
                    <a:pt x="2682" y="6567"/>
                  </a:lnTo>
                  <a:lnTo>
                    <a:pt x="1278" y="6867"/>
                  </a:lnTo>
                  <a:lnTo>
                    <a:pt x="1003" y="5564"/>
                  </a:lnTo>
                  <a:lnTo>
                    <a:pt x="2406" y="5263"/>
                  </a:lnTo>
                  <a:close/>
                  <a:moveTo>
                    <a:pt x="1729" y="0"/>
                  </a:moveTo>
                  <a:lnTo>
                    <a:pt x="1379" y="577"/>
                  </a:lnTo>
                  <a:lnTo>
                    <a:pt x="2306" y="4837"/>
                  </a:lnTo>
                  <a:lnTo>
                    <a:pt x="902" y="5138"/>
                  </a:lnTo>
                  <a:lnTo>
                    <a:pt x="326" y="2456"/>
                  </a:lnTo>
                  <a:lnTo>
                    <a:pt x="0" y="3033"/>
                  </a:lnTo>
                  <a:lnTo>
                    <a:pt x="526" y="5464"/>
                  </a:lnTo>
                  <a:lnTo>
                    <a:pt x="902" y="7168"/>
                  </a:lnTo>
                  <a:cubicBezTo>
                    <a:pt x="924" y="7277"/>
                    <a:pt x="1022" y="7348"/>
                    <a:pt x="1130" y="7348"/>
                  </a:cubicBezTo>
                  <a:cubicBezTo>
                    <a:pt x="1146" y="7348"/>
                    <a:pt x="1162" y="7347"/>
                    <a:pt x="1178" y="7344"/>
                  </a:cubicBezTo>
                  <a:lnTo>
                    <a:pt x="2506" y="7043"/>
                  </a:lnTo>
                  <a:lnTo>
                    <a:pt x="3058" y="6116"/>
                  </a:lnTo>
                  <a:lnTo>
                    <a:pt x="2857" y="5163"/>
                  </a:lnTo>
                  <a:lnTo>
                    <a:pt x="3684" y="4988"/>
                  </a:lnTo>
                  <a:lnTo>
                    <a:pt x="3985" y="4461"/>
                  </a:lnTo>
                  <a:lnTo>
                    <a:pt x="2757" y="4737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2652975" y="2944525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0"/>
                  </a:moveTo>
                  <a:lnTo>
                    <a:pt x="301" y="677"/>
                  </a:lnTo>
                  <a:lnTo>
                    <a:pt x="1" y="1203"/>
                  </a:lnTo>
                  <a:lnTo>
                    <a:pt x="3184" y="52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2434925" y="2515950"/>
              <a:ext cx="145400" cy="43250"/>
            </a:xfrm>
            <a:custGeom>
              <a:avLst/>
              <a:gdLst/>
              <a:ahLst/>
              <a:cxnLst/>
              <a:rect l="l" t="t" r="r" b="b"/>
              <a:pathLst>
                <a:path w="5816" h="1730" extrusionOk="0">
                  <a:moveTo>
                    <a:pt x="5815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2394825" y="3051050"/>
              <a:ext cx="61425" cy="25075"/>
            </a:xfrm>
            <a:custGeom>
              <a:avLst/>
              <a:gdLst/>
              <a:ahLst/>
              <a:cxnLst/>
              <a:rect l="l" t="t" r="r" b="b"/>
              <a:pathLst>
                <a:path w="2457" h="1003" extrusionOk="0">
                  <a:moveTo>
                    <a:pt x="2457" y="0"/>
                  </a:moveTo>
                  <a:lnTo>
                    <a:pt x="302" y="476"/>
                  </a:lnTo>
                  <a:lnTo>
                    <a:pt x="1" y="1003"/>
                  </a:lnTo>
                  <a:lnTo>
                    <a:pt x="1" y="1003"/>
                  </a:lnTo>
                  <a:lnTo>
                    <a:pt x="2156" y="526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2623525" y="2995900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1"/>
                  </a:moveTo>
                  <a:lnTo>
                    <a:pt x="301" y="702"/>
                  </a:lnTo>
                  <a:lnTo>
                    <a:pt x="1" y="1204"/>
                  </a:lnTo>
                  <a:lnTo>
                    <a:pt x="3184" y="52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726300" y="2470825"/>
              <a:ext cx="60800" cy="25100"/>
            </a:xfrm>
            <a:custGeom>
              <a:avLst/>
              <a:gdLst/>
              <a:ahLst/>
              <a:cxnLst/>
              <a:rect l="l" t="t" r="r" b="b"/>
              <a:pathLst>
                <a:path w="2432" h="1004" extrusionOk="0">
                  <a:moveTo>
                    <a:pt x="2431" y="1"/>
                  </a:moveTo>
                  <a:lnTo>
                    <a:pt x="301" y="477"/>
                  </a:lnTo>
                  <a:lnTo>
                    <a:pt x="0" y="1003"/>
                  </a:lnTo>
                  <a:lnTo>
                    <a:pt x="2130" y="527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FFD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2121650" y="2733375"/>
              <a:ext cx="21325" cy="74575"/>
            </a:xfrm>
            <a:custGeom>
              <a:avLst/>
              <a:gdLst/>
              <a:ahLst/>
              <a:cxnLst/>
              <a:rect l="l" t="t" r="r" b="b"/>
              <a:pathLst>
                <a:path w="853" h="2983" extrusionOk="0">
                  <a:moveTo>
                    <a:pt x="326" y="0"/>
                  </a:moveTo>
                  <a:lnTo>
                    <a:pt x="0" y="577"/>
                  </a:lnTo>
                  <a:lnTo>
                    <a:pt x="527" y="2983"/>
                  </a:lnTo>
                  <a:lnTo>
                    <a:pt x="853" y="240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2"/>
            <p:cNvSpPr/>
            <p:nvPr/>
          </p:nvSpPr>
          <p:spPr>
            <a:xfrm>
              <a:off x="2200600" y="2585500"/>
              <a:ext cx="60800" cy="25075"/>
            </a:xfrm>
            <a:custGeom>
              <a:avLst/>
              <a:gdLst/>
              <a:ahLst/>
              <a:cxnLst/>
              <a:rect l="l" t="t" r="r" b="b"/>
              <a:pathLst>
                <a:path w="2432" h="1003" extrusionOk="0">
                  <a:moveTo>
                    <a:pt x="2431" y="0"/>
                  </a:moveTo>
                  <a:lnTo>
                    <a:pt x="276" y="477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2131" y="52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2464375" y="2464575"/>
              <a:ext cx="144775" cy="43250"/>
            </a:xfrm>
            <a:custGeom>
              <a:avLst/>
              <a:gdLst/>
              <a:ahLst/>
              <a:cxnLst/>
              <a:rect l="l" t="t" r="r" b="b"/>
              <a:pathLst>
                <a:path w="5791" h="1730" extrusionOk="0">
                  <a:moveTo>
                    <a:pt x="5790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7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2954975" y="2366700"/>
              <a:ext cx="110300" cy="83475"/>
            </a:xfrm>
            <a:custGeom>
              <a:avLst/>
              <a:gdLst/>
              <a:ahLst/>
              <a:cxnLst/>
              <a:rect l="l" t="t" r="r" b="b"/>
              <a:pathLst>
                <a:path w="4412" h="3339" extrusionOk="0">
                  <a:moveTo>
                    <a:pt x="4159" y="1"/>
                  </a:moveTo>
                  <a:cubicBezTo>
                    <a:pt x="4143" y="1"/>
                    <a:pt x="4127" y="2"/>
                    <a:pt x="4111" y="5"/>
                  </a:cubicBezTo>
                  <a:lnTo>
                    <a:pt x="2282" y="406"/>
                  </a:lnTo>
                  <a:lnTo>
                    <a:pt x="1455" y="582"/>
                  </a:lnTo>
                  <a:lnTo>
                    <a:pt x="1179" y="1108"/>
                  </a:lnTo>
                  <a:lnTo>
                    <a:pt x="2156" y="908"/>
                  </a:lnTo>
                  <a:lnTo>
                    <a:pt x="2432" y="2186"/>
                  </a:lnTo>
                  <a:lnTo>
                    <a:pt x="277" y="2637"/>
                  </a:lnTo>
                  <a:lnTo>
                    <a:pt x="1" y="3163"/>
                  </a:lnTo>
                  <a:lnTo>
                    <a:pt x="2532" y="2612"/>
                  </a:lnTo>
                  <a:lnTo>
                    <a:pt x="2683" y="3339"/>
                  </a:lnTo>
                  <a:lnTo>
                    <a:pt x="3008" y="2762"/>
                  </a:lnTo>
                  <a:lnTo>
                    <a:pt x="2958" y="2512"/>
                  </a:lnTo>
                  <a:lnTo>
                    <a:pt x="3159" y="2487"/>
                  </a:lnTo>
                  <a:lnTo>
                    <a:pt x="3460" y="1960"/>
                  </a:lnTo>
                  <a:lnTo>
                    <a:pt x="2858" y="2086"/>
                  </a:lnTo>
                  <a:lnTo>
                    <a:pt x="2582" y="807"/>
                  </a:lnTo>
                  <a:lnTo>
                    <a:pt x="3986" y="507"/>
                  </a:lnTo>
                  <a:lnTo>
                    <a:pt x="4061" y="883"/>
                  </a:lnTo>
                  <a:lnTo>
                    <a:pt x="4412" y="306"/>
                  </a:lnTo>
                  <a:lnTo>
                    <a:pt x="4387" y="181"/>
                  </a:lnTo>
                  <a:cubicBezTo>
                    <a:pt x="4343" y="72"/>
                    <a:pt x="4262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2156725" y="2672600"/>
              <a:ext cx="21350" cy="73950"/>
            </a:xfrm>
            <a:custGeom>
              <a:avLst/>
              <a:gdLst/>
              <a:ahLst/>
              <a:cxnLst/>
              <a:rect l="l" t="t" r="r" b="b"/>
              <a:pathLst>
                <a:path w="854" h="2958" extrusionOk="0">
                  <a:moveTo>
                    <a:pt x="327" y="0"/>
                  </a:moveTo>
                  <a:lnTo>
                    <a:pt x="1" y="577"/>
                  </a:lnTo>
                  <a:lnTo>
                    <a:pt x="527" y="2958"/>
                  </a:lnTo>
                  <a:lnTo>
                    <a:pt x="853" y="2381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2755725" y="2419450"/>
              <a:ext cx="60825" cy="25100"/>
            </a:xfrm>
            <a:custGeom>
              <a:avLst/>
              <a:gdLst/>
              <a:ahLst/>
              <a:cxnLst/>
              <a:rect l="l" t="t" r="r" b="b"/>
              <a:pathLst>
                <a:path w="2433" h="1004" extrusionOk="0">
                  <a:moveTo>
                    <a:pt x="2432" y="1"/>
                  </a:moveTo>
                  <a:lnTo>
                    <a:pt x="277" y="477"/>
                  </a:lnTo>
                  <a:lnTo>
                    <a:pt x="1" y="1003"/>
                  </a:lnTo>
                  <a:lnTo>
                    <a:pt x="2131" y="52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2424275" y="2999650"/>
              <a:ext cx="61425" cy="25100"/>
            </a:xfrm>
            <a:custGeom>
              <a:avLst/>
              <a:gdLst/>
              <a:ahLst/>
              <a:cxnLst/>
              <a:rect l="l" t="t" r="r" b="b"/>
              <a:pathLst>
                <a:path w="2457" h="1004" extrusionOk="0">
                  <a:moveTo>
                    <a:pt x="2457" y="1"/>
                  </a:moveTo>
                  <a:lnTo>
                    <a:pt x="302" y="477"/>
                  </a:lnTo>
                  <a:lnTo>
                    <a:pt x="1" y="1003"/>
                  </a:lnTo>
                  <a:lnTo>
                    <a:pt x="2156" y="527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2229425" y="2534125"/>
              <a:ext cx="61425" cy="24450"/>
            </a:xfrm>
            <a:custGeom>
              <a:avLst/>
              <a:gdLst/>
              <a:ahLst/>
              <a:cxnLst/>
              <a:rect l="l" t="t" r="r" b="b"/>
              <a:pathLst>
                <a:path w="2457" h="978" extrusionOk="0">
                  <a:moveTo>
                    <a:pt x="2456" y="0"/>
                  </a:moveTo>
                  <a:lnTo>
                    <a:pt x="301" y="476"/>
                  </a:lnTo>
                  <a:lnTo>
                    <a:pt x="0" y="978"/>
                  </a:lnTo>
                  <a:lnTo>
                    <a:pt x="0" y="978"/>
                  </a:lnTo>
                  <a:lnTo>
                    <a:pt x="2156" y="527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2328425" y="2639375"/>
              <a:ext cx="172950" cy="205550"/>
            </a:xfrm>
            <a:custGeom>
              <a:avLst/>
              <a:gdLst/>
              <a:ahLst/>
              <a:cxnLst/>
              <a:rect l="l" t="t" r="r" b="b"/>
              <a:pathLst>
                <a:path w="6918" h="8222" extrusionOk="0">
                  <a:moveTo>
                    <a:pt x="3058" y="1"/>
                  </a:moveTo>
                  <a:lnTo>
                    <a:pt x="0" y="677"/>
                  </a:lnTo>
                  <a:lnTo>
                    <a:pt x="75" y="978"/>
                  </a:lnTo>
                  <a:lnTo>
                    <a:pt x="702" y="928"/>
                  </a:lnTo>
                  <a:cubicBezTo>
                    <a:pt x="748" y="924"/>
                    <a:pt x="785" y="920"/>
                    <a:pt x="817" y="920"/>
                  </a:cubicBezTo>
                  <a:cubicBezTo>
                    <a:pt x="957" y="920"/>
                    <a:pt x="975" y="995"/>
                    <a:pt x="1078" y="1404"/>
                  </a:cubicBezTo>
                  <a:lnTo>
                    <a:pt x="2306" y="7094"/>
                  </a:lnTo>
                  <a:cubicBezTo>
                    <a:pt x="2406" y="7595"/>
                    <a:pt x="2406" y="7595"/>
                    <a:pt x="2181" y="7695"/>
                  </a:cubicBezTo>
                  <a:lnTo>
                    <a:pt x="1579" y="7896"/>
                  </a:lnTo>
                  <a:lnTo>
                    <a:pt x="1654" y="8221"/>
                  </a:lnTo>
                  <a:lnTo>
                    <a:pt x="6917" y="7068"/>
                  </a:lnTo>
                  <a:lnTo>
                    <a:pt x="6491" y="5164"/>
                  </a:lnTo>
                  <a:lnTo>
                    <a:pt x="6191" y="5214"/>
                  </a:lnTo>
                  <a:lnTo>
                    <a:pt x="6115" y="6542"/>
                  </a:lnTo>
                  <a:cubicBezTo>
                    <a:pt x="6090" y="6818"/>
                    <a:pt x="6090" y="6843"/>
                    <a:pt x="5564" y="6943"/>
                  </a:cubicBezTo>
                  <a:lnTo>
                    <a:pt x="3760" y="7344"/>
                  </a:lnTo>
                  <a:lnTo>
                    <a:pt x="2406" y="1129"/>
                  </a:lnTo>
                  <a:cubicBezTo>
                    <a:pt x="2281" y="627"/>
                    <a:pt x="2306" y="602"/>
                    <a:pt x="2532" y="527"/>
                  </a:cubicBezTo>
                  <a:lnTo>
                    <a:pt x="3108" y="32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2501975" y="2604925"/>
              <a:ext cx="182350" cy="210550"/>
            </a:xfrm>
            <a:custGeom>
              <a:avLst/>
              <a:gdLst/>
              <a:ahLst/>
              <a:cxnLst/>
              <a:rect l="l" t="t" r="r" b="b"/>
              <a:pathLst>
                <a:path w="7294" h="8422" extrusionOk="0">
                  <a:moveTo>
                    <a:pt x="1855" y="1354"/>
                  </a:moveTo>
                  <a:lnTo>
                    <a:pt x="3785" y="4787"/>
                  </a:lnTo>
                  <a:lnTo>
                    <a:pt x="1479" y="5289"/>
                  </a:lnTo>
                  <a:lnTo>
                    <a:pt x="1855" y="1354"/>
                  </a:lnTo>
                  <a:close/>
                  <a:moveTo>
                    <a:pt x="2507" y="0"/>
                  </a:moveTo>
                  <a:lnTo>
                    <a:pt x="1554" y="201"/>
                  </a:lnTo>
                  <a:lnTo>
                    <a:pt x="878" y="7269"/>
                  </a:lnTo>
                  <a:cubicBezTo>
                    <a:pt x="828" y="7795"/>
                    <a:pt x="828" y="7820"/>
                    <a:pt x="602" y="7895"/>
                  </a:cubicBezTo>
                  <a:lnTo>
                    <a:pt x="1" y="8121"/>
                  </a:lnTo>
                  <a:lnTo>
                    <a:pt x="76" y="8421"/>
                  </a:lnTo>
                  <a:lnTo>
                    <a:pt x="2206" y="7945"/>
                  </a:lnTo>
                  <a:lnTo>
                    <a:pt x="2131" y="7644"/>
                  </a:lnTo>
                  <a:lnTo>
                    <a:pt x="1504" y="7695"/>
                  </a:lnTo>
                  <a:cubicBezTo>
                    <a:pt x="1465" y="7699"/>
                    <a:pt x="1431" y="7703"/>
                    <a:pt x="1403" y="7703"/>
                  </a:cubicBezTo>
                  <a:cubicBezTo>
                    <a:pt x="1272" y="7703"/>
                    <a:pt x="1263" y="7623"/>
                    <a:pt x="1304" y="7168"/>
                  </a:cubicBezTo>
                  <a:lnTo>
                    <a:pt x="1429" y="5715"/>
                  </a:lnTo>
                  <a:lnTo>
                    <a:pt x="4011" y="5138"/>
                  </a:lnTo>
                  <a:lnTo>
                    <a:pt x="4712" y="6441"/>
                  </a:lnTo>
                  <a:cubicBezTo>
                    <a:pt x="4988" y="6893"/>
                    <a:pt x="4963" y="6918"/>
                    <a:pt x="4737" y="6993"/>
                  </a:cubicBezTo>
                  <a:lnTo>
                    <a:pt x="4161" y="7193"/>
                  </a:lnTo>
                  <a:lnTo>
                    <a:pt x="4236" y="7519"/>
                  </a:lnTo>
                  <a:lnTo>
                    <a:pt x="7294" y="6842"/>
                  </a:lnTo>
                  <a:lnTo>
                    <a:pt x="7219" y="6542"/>
                  </a:lnTo>
                  <a:lnTo>
                    <a:pt x="6592" y="6592"/>
                  </a:lnTo>
                  <a:cubicBezTo>
                    <a:pt x="6557" y="6596"/>
                    <a:pt x="6526" y="6598"/>
                    <a:pt x="6499" y="6598"/>
                  </a:cubicBezTo>
                  <a:cubicBezTo>
                    <a:pt x="6352" y="6598"/>
                    <a:pt x="6298" y="6521"/>
                    <a:pt x="6066" y="614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2"/>
            <p:cNvSpPr/>
            <p:nvPr/>
          </p:nvSpPr>
          <p:spPr>
            <a:xfrm>
              <a:off x="2623525" y="2534750"/>
              <a:ext cx="264450" cy="231850"/>
            </a:xfrm>
            <a:custGeom>
              <a:avLst/>
              <a:gdLst/>
              <a:ahLst/>
              <a:cxnLst/>
              <a:rect l="l" t="t" r="r" b="b"/>
              <a:pathLst>
                <a:path w="10578" h="9274" extrusionOk="0">
                  <a:moveTo>
                    <a:pt x="10502" y="0"/>
                  </a:moveTo>
                  <a:lnTo>
                    <a:pt x="8347" y="451"/>
                  </a:lnTo>
                  <a:lnTo>
                    <a:pt x="8422" y="777"/>
                  </a:lnTo>
                  <a:lnTo>
                    <a:pt x="9048" y="727"/>
                  </a:lnTo>
                  <a:cubicBezTo>
                    <a:pt x="9089" y="723"/>
                    <a:pt x="9123" y="719"/>
                    <a:pt x="9151" y="719"/>
                  </a:cubicBezTo>
                  <a:cubicBezTo>
                    <a:pt x="9282" y="719"/>
                    <a:pt x="9299" y="796"/>
                    <a:pt x="9299" y="1228"/>
                  </a:cubicBezTo>
                  <a:lnTo>
                    <a:pt x="9224" y="6542"/>
                  </a:lnTo>
                  <a:lnTo>
                    <a:pt x="6091" y="953"/>
                  </a:lnTo>
                  <a:lnTo>
                    <a:pt x="5189" y="1153"/>
                  </a:lnTo>
                  <a:lnTo>
                    <a:pt x="4813" y="7619"/>
                  </a:lnTo>
                  <a:lnTo>
                    <a:pt x="2532" y="2707"/>
                  </a:lnTo>
                  <a:cubicBezTo>
                    <a:pt x="2307" y="2231"/>
                    <a:pt x="2307" y="2231"/>
                    <a:pt x="2532" y="2131"/>
                  </a:cubicBezTo>
                  <a:lnTo>
                    <a:pt x="3134" y="1930"/>
                  </a:lnTo>
                  <a:lnTo>
                    <a:pt x="3058" y="1604"/>
                  </a:lnTo>
                  <a:lnTo>
                    <a:pt x="1" y="2281"/>
                  </a:lnTo>
                  <a:lnTo>
                    <a:pt x="51" y="2607"/>
                  </a:lnTo>
                  <a:lnTo>
                    <a:pt x="677" y="2532"/>
                  </a:lnTo>
                  <a:cubicBezTo>
                    <a:pt x="928" y="2532"/>
                    <a:pt x="953" y="2532"/>
                    <a:pt x="1179" y="3008"/>
                  </a:cubicBezTo>
                  <a:lnTo>
                    <a:pt x="4161" y="9274"/>
                  </a:lnTo>
                  <a:lnTo>
                    <a:pt x="5114" y="9073"/>
                  </a:lnTo>
                  <a:lnTo>
                    <a:pt x="5515" y="2632"/>
                  </a:lnTo>
                  <a:lnTo>
                    <a:pt x="8647" y="8296"/>
                  </a:lnTo>
                  <a:lnTo>
                    <a:pt x="9625" y="8096"/>
                  </a:lnTo>
                  <a:lnTo>
                    <a:pt x="9725" y="1128"/>
                  </a:lnTo>
                  <a:cubicBezTo>
                    <a:pt x="9725" y="627"/>
                    <a:pt x="9750" y="602"/>
                    <a:pt x="9976" y="527"/>
                  </a:cubicBezTo>
                  <a:lnTo>
                    <a:pt x="10577" y="301"/>
                  </a:lnTo>
                  <a:lnTo>
                    <a:pt x="10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2"/>
            <p:cNvSpPr/>
            <p:nvPr/>
          </p:nvSpPr>
          <p:spPr>
            <a:xfrm>
              <a:off x="2367900" y="2740250"/>
              <a:ext cx="130350" cy="104675"/>
            </a:xfrm>
            <a:custGeom>
              <a:avLst/>
              <a:gdLst/>
              <a:ahLst/>
              <a:cxnLst/>
              <a:rect l="l" t="t" r="r" b="b"/>
              <a:pathLst>
                <a:path w="5214" h="4187" extrusionOk="0">
                  <a:moveTo>
                    <a:pt x="1454" y="1"/>
                  </a:moveTo>
                  <a:lnTo>
                    <a:pt x="501" y="2056"/>
                  </a:lnTo>
                  <a:lnTo>
                    <a:pt x="727" y="3059"/>
                  </a:lnTo>
                  <a:cubicBezTo>
                    <a:pt x="827" y="3560"/>
                    <a:pt x="827" y="3560"/>
                    <a:pt x="602" y="3660"/>
                  </a:cubicBezTo>
                  <a:lnTo>
                    <a:pt x="0" y="3861"/>
                  </a:lnTo>
                  <a:lnTo>
                    <a:pt x="75" y="4186"/>
                  </a:lnTo>
                  <a:lnTo>
                    <a:pt x="4912" y="3109"/>
                  </a:lnTo>
                  <a:lnTo>
                    <a:pt x="5213" y="2457"/>
                  </a:lnTo>
                  <a:lnTo>
                    <a:pt x="4912" y="1129"/>
                  </a:lnTo>
                  <a:lnTo>
                    <a:pt x="4612" y="1179"/>
                  </a:lnTo>
                  <a:lnTo>
                    <a:pt x="4536" y="2507"/>
                  </a:lnTo>
                  <a:cubicBezTo>
                    <a:pt x="4511" y="2783"/>
                    <a:pt x="4511" y="2808"/>
                    <a:pt x="3985" y="2908"/>
                  </a:cubicBezTo>
                  <a:lnTo>
                    <a:pt x="2181" y="3309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2501975" y="2628725"/>
              <a:ext cx="149775" cy="186750"/>
            </a:xfrm>
            <a:custGeom>
              <a:avLst/>
              <a:gdLst/>
              <a:ahLst/>
              <a:cxnLst/>
              <a:rect l="l" t="t" r="r" b="b"/>
              <a:pathLst>
                <a:path w="5991" h="7470" extrusionOk="0">
                  <a:moveTo>
                    <a:pt x="3058" y="1"/>
                  </a:moveTo>
                  <a:lnTo>
                    <a:pt x="2407" y="1404"/>
                  </a:lnTo>
                  <a:lnTo>
                    <a:pt x="3785" y="3835"/>
                  </a:lnTo>
                  <a:lnTo>
                    <a:pt x="1479" y="4337"/>
                  </a:lnTo>
                  <a:lnTo>
                    <a:pt x="1479" y="4337"/>
                  </a:lnTo>
                  <a:lnTo>
                    <a:pt x="1605" y="3184"/>
                  </a:lnTo>
                  <a:lnTo>
                    <a:pt x="1053" y="4312"/>
                  </a:lnTo>
                  <a:lnTo>
                    <a:pt x="878" y="6317"/>
                  </a:lnTo>
                  <a:cubicBezTo>
                    <a:pt x="828" y="6843"/>
                    <a:pt x="828" y="6868"/>
                    <a:pt x="602" y="6943"/>
                  </a:cubicBezTo>
                  <a:lnTo>
                    <a:pt x="1" y="7169"/>
                  </a:lnTo>
                  <a:lnTo>
                    <a:pt x="76" y="7469"/>
                  </a:lnTo>
                  <a:lnTo>
                    <a:pt x="2206" y="6993"/>
                  </a:lnTo>
                  <a:lnTo>
                    <a:pt x="2131" y="6692"/>
                  </a:lnTo>
                  <a:lnTo>
                    <a:pt x="1504" y="6743"/>
                  </a:lnTo>
                  <a:cubicBezTo>
                    <a:pt x="1465" y="6747"/>
                    <a:pt x="1431" y="6751"/>
                    <a:pt x="1403" y="6751"/>
                  </a:cubicBezTo>
                  <a:cubicBezTo>
                    <a:pt x="1272" y="6751"/>
                    <a:pt x="1263" y="6671"/>
                    <a:pt x="1304" y="6216"/>
                  </a:cubicBezTo>
                  <a:lnTo>
                    <a:pt x="1429" y="4763"/>
                  </a:lnTo>
                  <a:lnTo>
                    <a:pt x="4011" y="4186"/>
                  </a:lnTo>
                  <a:lnTo>
                    <a:pt x="4712" y="5489"/>
                  </a:lnTo>
                  <a:cubicBezTo>
                    <a:pt x="4988" y="5941"/>
                    <a:pt x="4963" y="5966"/>
                    <a:pt x="4737" y="6041"/>
                  </a:cubicBezTo>
                  <a:lnTo>
                    <a:pt x="4161" y="6241"/>
                  </a:lnTo>
                  <a:lnTo>
                    <a:pt x="4236" y="6567"/>
                  </a:lnTo>
                  <a:lnTo>
                    <a:pt x="5389" y="6317"/>
                  </a:lnTo>
                  <a:lnTo>
                    <a:pt x="5991" y="503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2746975" y="2558550"/>
              <a:ext cx="42625" cy="117200"/>
            </a:xfrm>
            <a:custGeom>
              <a:avLst/>
              <a:gdLst/>
              <a:ahLst/>
              <a:cxnLst/>
              <a:rect l="l" t="t" r="r" b="b"/>
              <a:pathLst>
                <a:path w="1705" h="4688" extrusionOk="0">
                  <a:moveTo>
                    <a:pt x="1153" y="1"/>
                  </a:moveTo>
                  <a:lnTo>
                    <a:pt x="251" y="201"/>
                  </a:lnTo>
                  <a:lnTo>
                    <a:pt x="0" y="4687"/>
                  </a:lnTo>
                  <a:lnTo>
                    <a:pt x="451" y="3660"/>
                  </a:lnTo>
                  <a:lnTo>
                    <a:pt x="577" y="1680"/>
                  </a:lnTo>
                  <a:lnTo>
                    <a:pt x="1003" y="2457"/>
                  </a:lnTo>
                  <a:lnTo>
                    <a:pt x="1704" y="978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2686200" y="2640000"/>
              <a:ext cx="47625" cy="102175"/>
            </a:xfrm>
            <a:custGeom>
              <a:avLst/>
              <a:gdLst/>
              <a:ahLst/>
              <a:cxnLst/>
              <a:rect l="l" t="t" r="r" b="b"/>
              <a:pathLst>
                <a:path w="1905" h="4087" extrusionOk="0">
                  <a:moveTo>
                    <a:pt x="727" y="1"/>
                  </a:moveTo>
                  <a:lnTo>
                    <a:pt x="0" y="1605"/>
                  </a:lnTo>
                  <a:lnTo>
                    <a:pt x="1178" y="4086"/>
                  </a:lnTo>
                  <a:lnTo>
                    <a:pt x="1905" y="2532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1643575" y="1991850"/>
              <a:ext cx="644150" cy="2198400"/>
            </a:xfrm>
            <a:custGeom>
              <a:avLst/>
              <a:gdLst/>
              <a:ahLst/>
              <a:cxnLst/>
              <a:rect l="l" t="t" r="r" b="b"/>
              <a:pathLst>
                <a:path w="25766" h="87936" extrusionOk="0">
                  <a:moveTo>
                    <a:pt x="5946" y="0"/>
                  </a:moveTo>
                  <a:cubicBezTo>
                    <a:pt x="5845" y="0"/>
                    <a:pt x="5742" y="12"/>
                    <a:pt x="5640" y="37"/>
                  </a:cubicBezTo>
                  <a:lnTo>
                    <a:pt x="1178" y="989"/>
                  </a:lnTo>
                  <a:cubicBezTo>
                    <a:pt x="477" y="1165"/>
                    <a:pt x="1" y="1867"/>
                    <a:pt x="151" y="2593"/>
                  </a:cubicBezTo>
                  <a:lnTo>
                    <a:pt x="18522" y="86880"/>
                  </a:lnTo>
                  <a:cubicBezTo>
                    <a:pt x="18653" y="87512"/>
                    <a:pt x="19220" y="87936"/>
                    <a:pt x="19845" y="87936"/>
                  </a:cubicBezTo>
                  <a:cubicBezTo>
                    <a:pt x="19938" y="87936"/>
                    <a:pt x="20032" y="87927"/>
                    <a:pt x="20126" y="87907"/>
                  </a:cubicBezTo>
                  <a:lnTo>
                    <a:pt x="24587" y="86930"/>
                  </a:lnTo>
                  <a:cubicBezTo>
                    <a:pt x="25314" y="86779"/>
                    <a:pt x="25765" y="86052"/>
                    <a:pt x="25615" y="85351"/>
                  </a:cubicBezTo>
                  <a:lnTo>
                    <a:pt x="7244" y="1039"/>
                  </a:lnTo>
                  <a:cubicBezTo>
                    <a:pt x="7115" y="437"/>
                    <a:pt x="6560" y="0"/>
                    <a:pt x="5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1775150" y="1991800"/>
              <a:ext cx="509425" cy="2175800"/>
            </a:xfrm>
            <a:custGeom>
              <a:avLst/>
              <a:gdLst/>
              <a:ahLst/>
              <a:cxnLst/>
              <a:rect l="l" t="t" r="r" b="b"/>
              <a:pathLst>
                <a:path w="20377" h="87032" extrusionOk="0">
                  <a:moveTo>
                    <a:pt x="699" y="0"/>
                  </a:moveTo>
                  <a:cubicBezTo>
                    <a:pt x="593" y="0"/>
                    <a:pt x="485" y="13"/>
                    <a:pt x="377" y="39"/>
                  </a:cubicBezTo>
                  <a:lnTo>
                    <a:pt x="1" y="114"/>
                  </a:lnTo>
                  <a:lnTo>
                    <a:pt x="18923" y="87032"/>
                  </a:lnTo>
                  <a:lnTo>
                    <a:pt x="19324" y="86932"/>
                  </a:lnTo>
                  <a:cubicBezTo>
                    <a:pt x="19926" y="86806"/>
                    <a:pt x="20352" y="86280"/>
                    <a:pt x="20377" y="85679"/>
                  </a:cubicBezTo>
                  <a:lnTo>
                    <a:pt x="1855" y="741"/>
                  </a:lnTo>
                  <a:cubicBezTo>
                    <a:pt x="1648" y="285"/>
                    <a:pt x="1201" y="0"/>
                    <a:pt x="699" y="0"/>
                  </a:cubicBezTo>
                  <a:close/>
                </a:path>
              </a:pathLst>
            </a:custGeom>
            <a:solidFill>
              <a:srgbClr val="212838">
                <a:alpha val="565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1689950" y="2222725"/>
              <a:ext cx="140375" cy="53275"/>
            </a:xfrm>
            <a:custGeom>
              <a:avLst/>
              <a:gdLst/>
              <a:ahLst/>
              <a:cxnLst/>
              <a:rect l="l" t="t" r="r" b="b"/>
              <a:pathLst>
                <a:path w="5615" h="2131" extrusionOk="0">
                  <a:moveTo>
                    <a:pt x="5389" y="0"/>
                  </a:moveTo>
                  <a:lnTo>
                    <a:pt x="0" y="1153"/>
                  </a:lnTo>
                  <a:lnTo>
                    <a:pt x="226" y="2130"/>
                  </a:lnTo>
                  <a:lnTo>
                    <a:pt x="5614" y="952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1678675" y="2168200"/>
              <a:ext cx="139750" cy="53900"/>
            </a:xfrm>
            <a:custGeom>
              <a:avLst/>
              <a:gdLst/>
              <a:ahLst/>
              <a:cxnLst/>
              <a:rect l="l" t="t" r="r" b="b"/>
              <a:pathLst>
                <a:path w="5590" h="2156" extrusionOk="0">
                  <a:moveTo>
                    <a:pt x="5363" y="1"/>
                  </a:moveTo>
                  <a:lnTo>
                    <a:pt x="0" y="1179"/>
                  </a:lnTo>
                  <a:lnTo>
                    <a:pt x="201" y="2156"/>
                  </a:lnTo>
                  <a:lnTo>
                    <a:pt x="5589" y="978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1701850" y="2276600"/>
              <a:ext cx="139750" cy="53275"/>
            </a:xfrm>
            <a:custGeom>
              <a:avLst/>
              <a:gdLst/>
              <a:ahLst/>
              <a:cxnLst/>
              <a:rect l="l" t="t" r="r" b="b"/>
              <a:pathLst>
                <a:path w="5590" h="2131" extrusionOk="0">
                  <a:moveTo>
                    <a:pt x="5389" y="0"/>
                  </a:moveTo>
                  <a:lnTo>
                    <a:pt x="0" y="1178"/>
                  </a:lnTo>
                  <a:lnTo>
                    <a:pt x="226" y="2131"/>
                  </a:lnTo>
                  <a:lnTo>
                    <a:pt x="5589" y="978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1824650" y="22133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55" y="0"/>
                  </a:moveTo>
                  <a:lnTo>
                    <a:pt x="1" y="376"/>
                  </a:lnTo>
                  <a:lnTo>
                    <a:pt x="226" y="1328"/>
                  </a:lnTo>
                  <a:lnTo>
                    <a:pt x="1880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2"/>
            <p:cNvSpPr/>
            <p:nvPr/>
          </p:nvSpPr>
          <p:spPr>
            <a:xfrm>
              <a:off x="1812750" y="21594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80" y="1"/>
                  </a:moveTo>
                  <a:lnTo>
                    <a:pt x="0" y="352"/>
                  </a:lnTo>
                  <a:lnTo>
                    <a:pt x="226" y="1329"/>
                  </a:lnTo>
                  <a:lnTo>
                    <a:pt x="1880" y="978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1836550" y="2267200"/>
              <a:ext cx="47025" cy="33850"/>
            </a:xfrm>
            <a:custGeom>
              <a:avLst/>
              <a:gdLst/>
              <a:ahLst/>
              <a:cxnLst/>
              <a:rect l="l" t="t" r="r" b="b"/>
              <a:pathLst>
                <a:path w="1881" h="1354" extrusionOk="0">
                  <a:moveTo>
                    <a:pt x="1655" y="0"/>
                  </a:moveTo>
                  <a:lnTo>
                    <a:pt x="1" y="376"/>
                  </a:lnTo>
                  <a:lnTo>
                    <a:pt x="201" y="1354"/>
                  </a:lnTo>
                  <a:lnTo>
                    <a:pt x="1881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047750"/>
            <a:ext cx="70866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Upotrebom informacionih tehnologija omogućeno brže i jednostavnije upravljanje pravnim dokumentima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Unaprijeđen proces donošenja odluke 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Kontolisano i bezbjedno čuvanje dokumenata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Korištenje mašinskog učenja i automatizacija određenih koraka pri rješavanju slučaja</a:t>
            </a:r>
            <a:endParaRPr lang="en-US" sz="1600" dirty="0" smtClean="0">
              <a:solidFill>
                <a:srgbClr val="FFFFFF"/>
              </a:solidFill>
              <a:latin typeface="Lato"/>
              <a:sym typeface="Lato"/>
            </a:endParaRPr>
          </a:p>
        </p:txBody>
      </p:sp>
      <p:sp>
        <p:nvSpPr>
          <p:cNvPr id="6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Pogodnosti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047750"/>
            <a:ext cx="708660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Veći skup zakona i presuda 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Omogućena pretraga 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Strukturiranje i filtriranje prikaza</a:t>
            </a:r>
          </a:p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Unaprijeđenje ekstrakcije podataka  </a:t>
            </a:r>
            <a:endParaRPr lang="en-US" sz="1600" dirty="0" smtClean="0">
              <a:solidFill>
                <a:srgbClr val="FFFFFF"/>
              </a:solidFill>
              <a:latin typeface="Lato"/>
              <a:sym typeface="Lato"/>
            </a:endParaRPr>
          </a:p>
        </p:txBody>
      </p:sp>
      <p:sp>
        <p:nvSpPr>
          <p:cNvPr id="6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Moguća proširenja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2438400" y="2114550"/>
            <a:ext cx="44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Hvala na pažnji</a:t>
            </a:r>
            <a:endParaRPr/>
          </a:p>
        </p:txBody>
      </p:sp>
      <p:grpSp>
        <p:nvGrpSpPr>
          <p:cNvPr id="1909" name="Google Shape;1909;p47"/>
          <p:cNvGrpSpPr/>
          <p:nvPr/>
        </p:nvGrpSpPr>
        <p:grpSpPr>
          <a:xfrm>
            <a:off x="6763447" y="3062038"/>
            <a:ext cx="1580150" cy="1262388"/>
            <a:chOff x="876997" y="889088"/>
            <a:chExt cx="1580150" cy="1262388"/>
          </a:xfrm>
        </p:grpSpPr>
        <p:sp>
          <p:nvSpPr>
            <p:cNvPr id="1910" name="Google Shape;1910;p47"/>
            <p:cNvSpPr/>
            <p:nvPr/>
          </p:nvSpPr>
          <p:spPr>
            <a:xfrm>
              <a:off x="1009374" y="2061125"/>
              <a:ext cx="1340557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1" name="Google Shape;1911;p47"/>
            <p:cNvGrpSpPr/>
            <p:nvPr/>
          </p:nvGrpSpPr>
          <p:grpSpPr>
            <a:xfrm>
              <a:off x="876997" y="889088"/>
              <a:ext cx="1580150" cy="1204800"/>
              <a:chOff x="3215075" y="2584600"/>
              <a:chExt cx="1580150" cy="1204800"/>
            </a:xfrm>
          </p:grpSpPr>
          <p:sp>
            <p:nvSpPr>
              <p:cNvPr id="1912" name="Google Shape;1912;p47"/>
              <p:cNvSpPr/>
              <p:nvPr/>
            </p:nvSpPr>
            <p:spPr>
              <a:xfrm>
                <a:off x="4018400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3237" y="0"/>
                    </a:moveTo>
                    <a:cubicBezTo>
                      <a:pt x="2171" y="0"/>
                      <a:pt x="1096" y="30"/>
                      <a:pt x="1" y="80"/>
                    </a:cubicBezTo>
                    <a:lnTo>
                      <a:pt x="1" y="3836"/>
                    </a:lnTo>
                    <a:cubicBezTo>
                      <a:pt x="1" y="3836"/>
                      <a:pt x="1657" y="2907"/>
                      <a:pt x="5325" y="2907"/>
                    </a:cubicBezTo>
                    <a:cubicBezTo>
                      <a:pt x="6780" y="2907"/>
                      <a:pt x="8551" y="3053"/>
                      <a:pt x="10661" y="3461"/>
                    </a:cubicBezTo>
                    <a:cubicBezTo>
                      <a:pt x="14451" y="4198"/>
                      <a:pt x="19448" y="4963"/>
                      <a:pt x="23099" y="4963"/>
                    </a:cubicBezTo>
                    <a:cubicBezTo>
                      <a:pt x="26212" y="4963"/>
                      <a:pt x="28346" y="4406"/>
                      <a:pt x="27915" y="2801"/>
                    </a:cubicBezTo>
                    <a:cubicBezTo>
                      <a:pt x="27866" y="2621"/>
                      <a:pt x="27706" y="2517"/>
                      <a:pt x="27547" y="2517"/>
                    </a:cubicBezTo>
                    <a:cubicBezTo>
                      <a:pt x="27446" y="2517"/>
                      <a:pt x="27345" y="2559"/>
                      <a:pt x="27272" y="2649"/>
                    </a:cubicBezTo>
                    <a:cubicBezTo>
                      <a:pt x="26798" y="3221"/>
                      <a:pt x="25762" y="4063"/>
                      <a:pt x="23771" y="4063"/>
                    </a:cubicBezTo>
                    <a:cubicBezTo>
                      <a:pt x="22690" y="4063"/>
                      <a:pt x="21326" y="3815"/>
                      <a:pt x="19618" y="3140"/>
                    </a:cubicBezTo>
                    <a:cubicBezTo>
                      <a:pt x="13449" y="703"/>
                      <a:pt x="8448" y="0"/>
                      <a:pt x="3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7"/>
              <p:cNvSpPr/>
              <p:nvPr/>
            </p:nvSpPr>
            <p:spPr>
              <a:xfrm>
                <a:off x="3309775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25109" y="0"/>
                    </a:moveTo>
                    <a:cubicBezTo>
                      <a:pt x="19898" y="0"/>
                      <a:pt x="14897" y="703"/>
                      <a:pt x="8728" y="3140"/>
                    </a:cubicBezTo>
                    <a:cubicBezTo>
                      <a:pt x="7020" y="3815"/>
                      <a:pt x="5657" y="4063"/>
                      <a:pt x="4575" y="4063"/>
                    </a:cubicBezTo>
                    <a:cubicBezTo>
                      <a:pt x="2584" y="4063"/>
                      <a:pt x="1548" y="3221"/>
                      <a:pt x="1074" y="2649"/>
                    </a:cubicBezTo>
                    <a:cubicBezTo>
                      <a:pt x="1001" y="2559"/>
                      <a:pt x="900" y="2517"/>
                      <a:pt x="799" y="2517"/>
                    </a:cubicBezTo>
                    <a:cubicBezTo>
                      <a:pt x="640" y="2517"/>
                      <a:pt x="481" y="2621"/>
                      <a:pt x="432" y="2801"/>
                    </a:cubicBezTo>
                    <a:cubicBezTo>
                      <a:pt x="1" y="4406"/>
                      <a:pt x="2134" y="4963"/>
                      <a:pt x="5248" y="4963"/>
                    </a:cubicBezTo>
                    <a:cubicBezTo>
                      <a:pt x="8898" y="4963"/>
                      <a:pt x="13896" y="4198"/>
                      <a:pt x="17685" y="3461"/>
                    </a:cubicBezTo>
                    <a:cubicBezTo>
                      <a:pt x="19795" y="3053"/>
                      <a:pt x="21566" y="2907"/>
                      <a:pt x="23021" y="2907"/>
                    </a:cubicBezTo>
                    <a:cubicBezTo>
                      <a:pt x="26690" y="2907"/>
                      <a:pt x="28346" y="3836"/>
                      <a:pt x="28346" y="3836"/>
                    </a:cubicBezTo>
                    <a:lnTo>
                      <a:pt x="28346" y="80"/>
                    </a:lnTo>
                    <a:cubicBezTo>
                      <a:pt x="27250" y="30"/>
                      <a:pt x="26175" y="0"/>
                      <a:pt x="25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7"/>
              <p:cNvSpPr/>
              <p:nvPr/>
            </p:nvSpPr>
            <p:spPr>
              <a:xfrm>
                <a:off x="3946150" y="2723775"/>
                <a:ext cx="139850" cy="98377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39351" extrusionOk="0">
                    <a:moveTo>
                      <a:pt x="2944" y="0"/>
                    </a:moveTo>
                    <a:cubicBezTo>
                      <a:pt x="2275" y="0"/>
                      <a:pt x="1722" y="527"/>
                      <a:pt x="1695" y="1196"/>
                    </a:cubicBezTo>
                    <a:lnTo>
                      <a:pt x="1669" y="1660"/>
                    </a:lnTo>
                    <a:lnTo>
                      <a:pt x="1642" y="2266"/>
                    </a:lnTo>
                    <a:lnTo>
                      <a:pt x="1517" y="4978"/>
                    </a:lnTo>
                    <a:lnTo>
                      <a:pt x="518" y="26906"/>
                    </a:lnTo>
                    <a:lnTo>
                      <a:pt x="500" y="27183"/>
                    </a:lnTo>
                    <a:lnTo>
                      <a:pt x="482" y="27611"/>
                    </a:lnTo>
                    <a:lnTo>
                      <a:pt x="446" y="28423"/>
                    </a:lnTo>
                    <a:lnTo>
                      <a:pt x="429" y="28851"/>
                    </a:lnTo>
                    <a:lnTo>
                      <a:pt x="411" y="29127"/>
                    </a:lnTo>
                    <a:lnTo>
                      <a:pt x="72" y="36487"/>
                    </a:lnTo>
                    <a:cubicBezTo>
                      <a:pt x="0" y="38048"/>
                      <a:pt x="1240" y="39351"/>
                      <a:pt x="2802" y="39351"/>
                    </a:cubicBezTo>
                    <a:cubicBezTo>
                      <a:pt x="4354" y="39351"/>
                      <a:pt x="5594" y="38057"/>
                      <a:pt x="5531" y="36514"/>
                    </a:cubicBezTo>
                    <a:lnTo>
                      <a:pt x="5255" y="29127"/>
                    </a:lnTo>
                    <a:lnTo>
                      <a:pt x="5237" y="28851"/>
                    </a:lnTo>
                    <a:lnTo>
                      <a:pt x="5228" y="28423"/>
                    </a:lnTo>
                    <a:lnTo>
                      <a:pt x="5192" y="27611"/>
                    </a:lnTo>
                    <a:lnTo>
                      <a:pt x="5175" y="27183"/>
                    </a:lnTo>
                    <a:lnTo>
                      <a:pt x="5166" y="26906"/>
                    </a:lnTo>
                    <a:lnTo>
                      <a:pt x="4345" y="4960"/>
                    </a:lnTo>
                    <a:lnTo>
                      <a:pt x="4238" y="2195"/>
                    </a:lnTo>
                    <a:lnTo>
                      <a:pt x="4220" y="1660"/>
                    </a:lnTo>
                    <a:lnTo>
                      <a:pt x="4202" y="1214"/>
                    </a:lnTo>
                    <a:cubicBezTo>
                      <a:pt x="4184" y="875"/>
                      <a:pt x="4042" y="571"/>
                      <a:pt x="3819" y="357"/>
                    </a:cubicBezTo>
                    <a:cubicBezTo>
                      <a:pt x="3587" y="134"/>
                      <a:pt x="3283" y="0"/>
                      <a:pt x="2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7"/>
              <p:cNvSpPr/>
              <p:nvPr/>
            </p:nvSpPr>
            <p:spPr>
              <a:xfrm>
                <a:off x="3965550" y="2584600"/>
                <a:ext cx="108200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909" extrusionOk="0">
                    <a:moveTo>
                      <a:pt x="2168" y="1"/>
                    </a:moveTo>
                    <a:cubicBezTo>
                      <a:pt x="2168" y="1"/>
                      <a:pt x="0" y="3908"/>
                      <a:pt x="2168" y="3908"/>
                    </a:cubicBezTo>
                    <a:cubicBezTo>
                      <a:pt x="4327" y="3908"/>
                      <a:pt x="2168" y="1"/>
                      <a:pt x="2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7"/>
              <p:cNvSpPr/>
              <p:nvPr/>
            </p:nvSpPr>
            <p:spPr>
              <a:xfrm>
                <a:off x="3984275" y="2608475"/>
                <a:ext cx="7050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552" extrusionOk="0">
                    <a:moveTo>
                      <a:pt x="1410" y="0"/>
                    </a:moveTo>
                    <a:cubicBezTo>
                      <a:pt x="1410" y="0"/>
                      <a:pt x="1" y="2552"/>
                      <a:pt x="1410" y="2552"/>
                    </a:cubicBezTo>
                    <a:cubicBezTo>
                      <a:pt x="2820" y="2552"/>
                      <a:pt x="1410" y="0"/>
                      <a:pt x="1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7"/>
              <p:cNvSpPr/>
              <p:nvPr/>
            </p:nvSpPr>
            <p:spPr>
              <a:xfrm>
                <a:off x="3963550" y="2668900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2195" y="1"/>
                    </a:moveTo>
                    <a:cubicBezTo>
                      <a:pt x="981" y="1"/>
                      <a:pt x="0" y="982"/>
                      <a:pt x="0" y="2195"/>
                    </a:cubicBezTo>
                    <a:cubicBezTo>
                      <a:pt x="0" y="3409"/>
                      <a:pt x="981" y="4390"/>
                      <a:pt x="2195" y="4390"/>
                    </a:cubicBezTo>
                    <a:cubicBezTo>
                      <a:pt x="3408" y="4390"/>
                      <a:pt x="4389" y="3409"/>
                      <a:pt x="4389" y="2195"/>
                    </a:cubicBezTo>
                    <a:cubicBezTo>
                      <a:pt x="4389" y="982"/>
                      <a:pt x="3408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7"/>
              <p:cNvSpPr/>
              <p:nvPr/>
            </p:nvSpPr>
            <p:spPr>
              <a:xfrm>
                <a:off x="3986725" y="2692100"/>
                <a:ext cx="6337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5" extrusionOk="0">
                    <a:moveTo>
                      <a:pt x="1268" y="1"/>
                    </a:moveTo>
                    <a:cubicBezTo>
                      <a:pt x="572" y="1"/>
                      <a:pt x="1" y="572"/>
                      <a:pt x="1" y="1267"/>
                    </a:cubicBezTo>
                    <a:cubicBezTo>
                      <a:pt x="1" y="1963"/>
                      <a:pt x="572" y="2534"/>
                      <a:pt x="1268" y="2534"/>
                    </a:cubicBezTo>
                    <a:cubicBezTo>
                      <a:pt x="1964" y="2534"/>
                      <a:pt x="2535" y="1963"/>
                      <a:pt x="2535" y="1267"/>
                    </a:cubicBezTo>
                    <a:cubicBezTo>
                      <a:pt x="2535" y="572"/>
                      <a:pt x="1964" y="1"/>
                      <a:pt x="1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7"/>
              <p:cNvSpPr/>
              <p:nvPr/>
            </p:nvSpPr>
            <p:spPr>
              <a:xfrm>
                <a:off x="4569275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4" y="625"/>
                      <a:pt x="1954" y="1098"/>
                    </a:cubicBezTo>
                    <a:cubicBezTo>
                      <a:pt x="1954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500" y="1"/>
                      <a:pt x="1" y="491"/>
                      <a:pt x="1" y="1098"/>
                    </a:cubicBezTo>
                    <a:cubicBezTo>
                      <a:pt x="1" y="1696"/>
                      <a:pt x="500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7"/>
              <p:cNvSpPr/>
              <p:nvPr/>
            </p:nvSpPr>
            <p:spPr>
              <a:xfrm>
                <a:off x="4435250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71" y="1"/>
                    </a:moveTo>
                    <a:cubicBezTo>
                      <a:pt x="5918" y="1"/>
                      <a:pt x="5867" y="34"/>
                      <a:pt x="5852" y="86"/>
                    </a:cubicBezTo>
                    <a:lnTo>
                      <a:pt x="27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41" y="18695"/>
                      <a:pt x="250" y="18642"/>
                    </a:cubicBezTo>
                    <a:lnTo>
                      <a:pt x="6084" y="157"/>
                    </a:lnTo>
                    <a:cubicBezTo>
                      <a:pt x="6102" y="95"/>
                      <a:pt x="6066" y="23"/>
                      <a:pt x="6004" y="6"/>
                    </a:cubicBezTo>
                    <a:cubicBezTo>
                      <a:pt x="5993" y="2"/>
                      <a:pt x="5982" y="1"/>
                      <a:pt x="5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7"/>
              <p:cNvSpPr/>
              <p:nvPr/>
            </p:nvSpPr>
            <p:spPr>
              <a:xfrm>
                <a:off x="4604300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5" y="0"/>
                    </a:moveTo>
                    <a:cubicBezTo>
                      <a:pt x="123" y="0"/>
                      <a:pt x="111" y="2"/>
                      <a:pt x="98" y="5"/>
                    </a:cubicBezTo>
                    <a:cubicBezTo>
                      <a:pt x="36" y="23"/>
                      <a:pt x="0" y="94"/>
                      <a:pt x="27" y="157"/>
                    </a:cubicBezTo>
                    <a:lnTo>
                      <a:pt x="5853" y="18641"/>
                    </a:lnTo>
                    <a:cubicBezTo>
                      <a:pt x="5870" y="18695"/>
                      <a:pt x="5915" y="18721"/>
                      <a:pt x="5968" y="18721"/>
                    </a:cubicBezTo>
                    <a:lnTo>
                      <a:pt x="6004" y="18721"/>
                    </a:lnTo>
                    <a:cubicBezTo>
                      <a:pt x="6067" y="18703"/>
                      <a:pt x="6102" y="18632"/>
                      <a:pt x="6084" y="18570"/>
                    </a:cubicBezTo>
                    <a:lnTo>
                      <a:pt x="250" y="85"/>
                    </a:lnTo>
                    <a:cubicBezTo>
                      <a:pt x="235" y="34"/>
                      <a:pt x="190" y="0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7"/>
              <p:cNvSpPr/>
              <p:nvPr/>
            </p:nvSpPr>
            <p:spPr>
              <a:xfrm>
                <a:off x="4593825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7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" y="1"/>
                    </a:move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7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3722" y="1"/>
                    </a:moveTo>
                    <a:cubicBezTo>
                      <a:pt x="11619" y="2133"/>
                      <a:pt x="9394" y="2844"/>
                      <a:pt x="7361" y="2844"/>
                    </a:cubicBezTo>
                    <a:cubicBezTo>
                      <a:pt x="3296" y="284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7"/>
              <p:cNvSpPr/>
              <p:nvPr/>
            </p:nvSpPr>
            <p:spPr>
              <a:xfrm>
                <a:off x="3385450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5" y="625"/>
                      <a:pt x="1955" y="1098"/>
                    </a:cubicBezTo>
                    <a:cubicBezTo>
                      <a:pt x="1955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491" y="1"/>
                      <a:pt x="1" y="491"/>
                      <a:pt x="1" y="1098"/>
                    </a:cubicBezTo>
                    <a:cubicBezTo>
                      <a:pt x="1" y="1696"/>
                      <a:pt x="491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7"/>
              <p:cNvSpPr/>
              <p:nvPr/>
            </p:nvSpPr>
            <p:spPr>
              <a:xfrm>
                <a:off x="3251425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63" y="1"/>
                    </a:moveTo>
                    <a:cubicBezTo>
                      <a:pt x="5912" y="1"/>
                      <a:pt x="5867" y="34"/>
                      <a:pt x="5852" y="86"/>
                    </a:cubicBezTo>
                    <a:lnTo>
                      <a:pt x="18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32" y="18695"/>
                      <a:pt x="250" y="18642"/>
                    </a:cubicBezTo>
                    <a:lnTo>
                      <a:pt x="6075" y="157"/>
                    </a:lnTo>
                    <a:cubicBezTo>
                      <a:pt x="6102" y="95"/>
                      <a:pt x="6067" y="23"/>
                      <a:pt x="5995" y="6"/>
                    </a:cubicBezTo>
                    <a:cubicBezTo>
                      <a:pt x="5984" y="2"/>
                      <a:pt x="597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7"/>
              <p:cNvSpPr/>
              <p:nvPr/>
            </p:nvSpPr>
            <p:spPr>
              <a:xfrm>
                <a:off x="3420475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2" y="0"/>
                    </a:moveTo>
                    <a:cubicBezTo>
                      <a:pt x="121" y="0"/>
                      <a:pt x="109" y="2"/>
                      <a:pt x="99" y="5"/>
                    </a:cubicBezTo>
                    <a:cubicBezTo>
                      <a:pt x="36" y="23"/>
                      <a:pt x="0" y="94"/>
                      <a:pt x="18" y="157"/>
                    </a:cubicBezTo>
                    <a:lnTo>
                      <a:pt x="5844" y="18641"/>
                    </a:lnTo>
                    <a:cubicBezTo>
                      <a:pt x="5862" y="18695"/>
                      <a:pt x="5915" y="18721"/>
                      <a:pt x="5960" y="18721"/>
                    </a:cubicBezTo>
                    <a:lnTo>
                      <a:pt x="5995" y="18721"/>
                    </a:lnTo>
                    <a:cubicBezTo>
                      <a:pt x="6067" y="18703"/>
                      <a:pt x="6102" y="18632"/>
                      <a:pt x="6076" y="18570"/>
                    </a:cubicBezTo>
                    <a:lnTo>
                      <a:pt x="250" y="85"/>
                    </a:lnTo>
                    <a:cubicBezTo>
                      <a:pt x="235" y="34"/>
                      <a:pt x="184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7"/>
              <p:cNvSpPr/>
              <p:nvPr/>
            </p:nvSpPr>
            <p:spPr>
              <a:xfrm>
                <a:off x="3410000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7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0" y="1"/>
                    </a:move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7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13730" y="1"/>
                    </a:moveTo>
                    <a:cubicBezTo>
                      <a:pt x="11627" y="2133"/>
                      <a:pt x="9401" y="2844"/>
                      <a:pt x="7367" y="2844"/>
                    </a:cubicBezTo>
                    <a:cubicBezTo>
                      <a:pt x="3299" y="2844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7"/>
              <p:cNvSpPr/>
              <p:nvPr/>
            </p:nvSpPr>
            <p:spPr>
              <a:xfrm>
                <a:off x="3957300" y="3414025"/>
                <a:ext cx="11957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813" extrusionOk="0">
                    <a:moveTo>
                      <a:pt x="36" y="1"/>
                    </a:moveTo>
                    <a:lnTo>
                      <a:pt x="0" y="813"/>
                    </a:lnTo>
                    <a:lnTo>
                      <a:pt x="4782" y="81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7"/>
              <p:cNvSpPr/>
              <p:nvPr/>
            </p:nvSpPr>
            <p:spPr>
              <a:xfrm>
                <a:off x="3958625" y="3396425"/>
                <a:ext cx="1169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77" extrusionOk="0">
                    <a:moveTo>
                      <a:pt x="19" y="0"/>
                    </a:moveTo>
                    <a:lnTo>
                      <a:pt x="1" y="277"/>
                    </a:lnTo>
                    <a:lnTo>
                      <a:pt x="4676" y="277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7"/>
              <p:cNvSpPr/>
              <p:nvPr/>
            </p:nvSpPr>
            <p:spPr>
              <a:xfrm>
                <a:off x="3956400" y="3445025"/>
                <a:ext cx="1211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" extrusionOk="0">
                    <a:moveTo>
                      <a:pt x="19" y="1"/>
                    </a:moveTo>
                    <a:lnTo>
                      <a:pt x="1" y="277"/>
                    </a:lnTo>
                    <a:lnTo>
                      <a:pt x="4845" y="277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7"/>
              <p:cNvSpPr/>
              <p:nvPr/>
            </p:nvSpPr>
            <p:spPr>
              <a:xfrm>
                <a:off x="3600450" y="3635500"/>
                <a:ext cx="8383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4229" extrusionOk="0">
                    <a:moveTo>
                      <a:pt x="4220" y="0"/>
                    </a:moveTo>
                    <a:cubicBezTo>
                      <a:pt x="3061" y="0"/>
                      <a:pt x="1999" y="473"/>
                      <a:pt x="1241" y="1240"/>
                    </a:cubicBezTo>
                    <a:cubicBezTo>
                      <a:pt x="625" y="1856"/>
                      <a:pt x="197" y="2659"/>
                      <a:pt x="54" y="3560"/>
                    </a:cubicBezTo>
                    <a:cubicBezTo>
                      <a:pt x="19" y="3774"/>
                      <a:pt x="1" y="3997"/>
                      <a:pt x="1" y="4229"/>
                    </a:cubicBezTo>
                    <a:lnTo>
                      <a:pt x="33535" y="4229"/>
                    </a:lnTo>
                    <a:cubicBezTo>
                      <a:pt x="33535" y="3997"/>
                      <a:pt x="33508" y="3774"/>
                      <a:pt x="33481" y="3560"/>
                    </a:cubicBezTo>
                    <a:cubicBezTo>
                      <a:pt x="33160" y="1544"/>
                      <a:pt x="31412" y="0"/>
                      <a:pt x="29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7"/>
              <p:cNvSpPr/>
              <p:nvPr/>
            </p:nvSpPr>
            <p:spPr>
              <a:xfrm>
                <a:off x="3557625" y="3741200"/>
                <a:ext cx="9224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1928" extrusionOk="0">
                    <a:moveTo>
                      <a:pt x="964" y="1"/>
                    </a:moveTo>
                    <a:cubicBezTo>
                      <a:pt x="429" y="1"/>
                      <a:pt x="1" y="429"/>
                      <a:pt x="1" y="964"/>
                    </a:cubicBezTo>
                    <a:cubicBezTo>
                      <a:pt x="1" y="1491"/>
                      <a:pt x="429" y="1928"/>
                      <a:pt x="964" y="1928"/>
                    </a:cubicBezTo>
                    <a:lnTo>
                      <a:pt x="35935" y="1928"/>
                    </a:lnTo>
                    <a:cubicBezTo>
                      <a:pt x="36470" y="1928"/>
                      <a:pt x="36898" y="1491"/>
                      <a:pt x="36898" y="964"/>
                    </a:cubicBezTo>
                    <a:cubicBezTo>
                      <a:pt x="36898" y="429"/>
                      <a:pt x="36470" y="1"/>
                      <a:pt x="359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7"/>
              <p:cNvSpPr/>
              <p:nvPr/>
            </p:nvSpPr>
            <p:spPr>
              <a:xfrm>
                <a:off x="3600450" y="3724475"/>
                <a:ext cx="8381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33526" h="670" extrusionOk="0">
                    <a:moveTo>
                      <a:pt x="54" y="1"/>
                    </a:moveTo>
                    <a:lnTo>
                      <a:pt x="1" y="670"/>
                    </a:lnTo>
                    <a:lnTo>
                      <a:pt x="33526" y="670"/>
                    </a:lnTo>
                    <a:cubicBezTo>
                      <a:pt x="33526" y="438"/>
                      <a:pt x="33508" y="215"/>
                      <a:pt x="33481" y="1"/>
                    </a:cubicBezTo>
                    <a:close/>
                  </a:path>
                </a:pathLst>
              </a:custGeom>
              <a:solidFill>
                <a:srgbClr val="3A4769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7" name="Google Shape;1937;p47"/>
          <p:cNvGrpSpPr/>
          <p:nvPr/>
        </p:nvGrpSpPr>
        <p:grpSpPr>
          <a:xfrm rot="-1241010" flipH="1">
            <a:off x="812226" y="874481"/>
            <a:ext cx="1491703" cy="822240"/>
            <a:chOff x="5237475" y="3426500"/>
            <a:chExt cx="1968900" cy="1085275"/>
          </a:xfrm>
        </p:grpSpPr>
        <p:sp>
          <p:nvSpPr>
            <p:cNvPr id="1938" name="Google Shape;1938;p47"/>
            <p:cNvSpPr/>
            <p:nvPr/>
          </p:nvSpPr>
          <p:spPr>
            <a:xfrm>
              <a:off x="5451125" y="3673575"/>
              <a:ext cx="1755250" cy="608025"/>
            </a:xfrm>
            <a:custGeom>
              <a:avLst/>
              <a:gdLst/>
              <a:ahLst/>
              <a:cxnLst/>
              <a:rect l="l" t="t" r="r" b="b"/>
              <a:pathLst>
                <a:path w="70210" h="24321" extrusionOk="0">
                  <a:moveTo>
                    <a:pt x="1862" y="1"/>
                  </a:moveTo>
                  <a:cubicBezTo>
                    <a:pt x="1082" y="1"/>
                    <a:pt x="368" y="491"/>
                    <a:pt x="134" y="1252"/>
                  </a:cubicBezTo>
                  <a:cubicBezTo>
                    <a:pt x="1" y="1716"/>
                    <a:pt x="63" y="2197"/>
                    <a:pt x="277" y="2608"/>
                  </a:cubicBezTo>
                  <a:cubicBezTo>
                    <a:pt x="500" y="3009"/>
                    <a:pt x="875" y="3330"/>
                    <a:pt x="1348" y="3482"/>
                  </a:cubicBezTo>
                  <a:lnTo>
                    <a:pt x="6281" y="5061"/>
                  </a:lnTo>
                  <a:lnTo>
                    <a:pt x="7012" y="5293"/>
                  </a:lnTo>
                  <a:lnTo>
                    <a:pt x="26282" y="11431"/>
                  </a:lnTo>
                  <a:lnTo>
                    <a:pt x="27013" y="11663"/>
                  </a:lnTo>
                  <a:lnTo>
                    <a:pt x="66284" y="24188"/>
                  </a:lnTo>
                  <a:cubicBezTo>
                    <a:pt x="66571" y="24278"/>
                    <a:pt x="66861" y="24320"/>
                    <a:pt x="67145" y="24320"/>
                  </a:cubicBezTo>
                  <a:cubicBezTo>
                    <a:pt x="68330" y="24320"/>
                    <a:pt x="69420" y="23580"/>
                    <a:pt x="69772" y="22421"/>
                  </a:cubicBezTo>
                  <a:cubicBezTo>
                    <a:pt x="70209" y="20994"/>
                    <a:pt x="69362" y="19477"/>
                    <a:pt x="67899" y="19031"/>
                  </a:cubicBezTo>
                  <a:lnTo>
                    <a:pt x="67863" y="19014"/>
                  </a:lnTo>
                  <a:lnTo>
                    <a:pt x="28262" y="7559"/>
                  </a:lnTo>
                  <a:lnTo>
                    <a:pt x="27531" y="7345"/>
                  </a:lnTo>
                  <a:lnTo>
                    <a:pt x="8101" y="1734"/>
                  </a:lnTo>
                  <a:lnTo>
                    <a:pt x="7360" y="1519"/>
                  </a:lnTo>
                  <a:lnTo>
                    <a:pt x="2382" y="74"/>
                  </a:lnTo>
                  <a:cubicBezTo>
                    <a:pt x="2209" y="24"/>
                    <a:pt x="2034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7"/>
            <p:cNvSpPr/>
            <p:nvPr/>
          </p:nvSpPr>
          <p:spPr>
            <a:xfrm>
              <a:off x="5604350" y="3465100"/>
              <a:ext cx="557800" cy="730000"/>
            </a:xfrm>
            <a:custGeom>
              <a:avLst/>
              <a:gdLst/>
              <a:ahLst/>
              <a:cxnLst/>
              <a:rect l="l" t="t" r="r" b="b"/>
              <a:pathLst>
                <a:path w="22312" h="29200" extrusionOk="0">
                  <a:moveTo>
                    <a:pt x="7512" y="1"/>
                  </a:moveTo>
                  <a:lnTo>
                    <a:pt x="0" y="24703"/>
                  </a:lnTo>
                  <a:lnTo>
                    <a:pt x="14809" y="29199"/>
                  </a:lnTo>
                  <a:lnTo>
                    <a:pt x="22312" y="4497"/>
                  </a:lnTo>
                  <a:lnTo>
                    <a:pt x="7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>
              <a:off x="5913225" y="3559000"/>
              <a:ext cx="248925" cy="636100"/>
            </a:xfrm>
            <a:custGeom>
              <a:avLst/>
              <a:gdLst/>
              <a:ahLst/>
              <a:cxnLst/>
              <a:rect l="l" t="t" r="r" b="b"/>
              <a:pathLst>
                <a:path w="9957" h="25444" extrusionOk="0">
                  <a:moveTo>
                    <a:pt x="7512" y="0"/>
                  </a:moveTo>
                  <a:lnTo>
                    <a:pt x="1" y="24703"/>
                  </a:lnTo>
                  <a:lnTo>
                    <a:pt x="2454" y="25443"/>
                  </a:lnTo>
                  <a:lnTo>
                    <a:pt x="9957" y="741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3A4769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>
              <a:off x="5609700" y="3655600"/>
              <a:ext cx="542650" cy="358375"/>
            </a:xfrm>
            <a:custGeom>
              <a:avLst/>
              <a:gdLst/>
              <a:ahLst/>
              <a:cxnLst/>
              <a:rect l="l" t="t" r="r" b="b"/>
              <a:pathLst>
                <a:path w="21706" h="14335" extrusionOk="0">
                  <a:moveTo>
                    <a:pt x="3426" y="1"/>
                  </a:moveTo>
                  <a:cubicBezTo>
                    <a:pt x="2888" y="1"/>
                    <a:pt x="2392" y="349"/>
                    <a:pt x="2231" y="882"/>
                  </a:cubicBezTo>
                  <a:lnTo>
                    <a:pt x="197" y="7573"/>
                  </a:lnTo>
                  <a:cubicBezTo>
                    <a:pt x="0" y="8233"/>
                    <a:pt x="366" y="8929"/>
                    <a:pt x="1026" y="9125"/>
                  </a:cubicBezTo>
                  <a:lnTo>
                    <a:pt x="17994" y="14282"/>
                  </a:lnTo>
                  <a:cubicBezTo>
                    <a:pt x="18115" y="14318"/>
                    <a:pt x="18236" y="14335"/>
                    <a:pt x="18356" y="14335"/>
                  </a:cubicBezTo>
                  <a:cubicBezTo>
                    <a:pt x="18892" y="14335"/>
                    <a:pt x="19386" y="13992"/>
                    <a:pt x="19546" y="13452"/>
                  </a:cubicBezTo>
                  <a:lnTo>
                    <a:pt x="21580" y="6770"/>
                  </a:lnTo>
                  <a:cubicBezTo>
                    <a:pt x="21705" y="6342"/>
                    <a:pt x="21598" y="5896"/>
                    <a:pt x="21322" y="5584"/>
                  </a:cubicBezTo>
                  <a:cubicBezTo>
                    <a:pt x="21179" y="5414"/>
                    <a:pt x="20983" y="5281"/>
                    <a:pt x="20751" y="5209"/>
                  </a:cubicBezTo>
                  <a:lnTo>
                    <a:pt x="3783" y="53"/>
                  </a:lnTo>
                  <a:cubicBezTo>
                    <a:pt x="3664" y="17"/>
                    <a:pt x="3544" y="1"/>
                    <a:pt x="3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>
              <a:off x="5546350" y="4008700"/>
              <a:ext cx="493800" cy="235675"/>
            </a:xfrm>
            <a:custGeom>
              <a:avLst/>
              <a:gdLst/>
              <a:ahLst/>
              <a:cxnLst/>
              <a:rect l="l" t="t" r="r" b="b"/>
              <a:pathLst>
                <a:path w="19752" h="9427" extrusionOk="0">
                  <a:moveTo>
                    <a:pt x="2583" y="1"/>
                  </a:moveTo>
                  <a:cubicBezTo>
                    <a:pt x="1513" y="1"/>
                    <a:pt x="524" y="697"/>
                    <a:pt x="197" y="1773"/>
                  </a:cubicBezTo>
                  <a:cubicBezTo>
                    <a:pt x="1" y="2433"/>
                    <a:pt x="90" y="3111"/>
                    <a:pt x="384" y="3673"/>
                  </a:cubicBezTo>
                  <a:cubicBezTo>
                    <a:pt x="607" y="4083"/>
                    <a:pt x="929" y="4431"/>
                    <a:pt x="1339" y="4663"/>
                  </a:cubicBezTo>
                  <a:cubicBezTo>
                    <a:pt x="1508" y="4761"/>
                    <a:pt x="1678" y="4832"/>
                    <a:pt x="1865" y="4895"/>
                  </a:cubicBezTo>
                  <a:lnTo>
                    <a:pt x="16433" y="9320"/>
                  </a:lnTo>
                  <a:cubicBezTo>
                    <a:pt x="16675" y="9392"/>
                    <a:pt x="16919" y="9427"/>
                    <a:pt x="17160" y="9427"/>
                  </a:cubicBezTo>
                  <a:cubicBezTo>
                    <a:pt x="17631" y="9427"/>
                    <a:pt x="18087" y="9294"/>
                    <a:pt x="18476" y="9052"/>
                  </a:cubicBezTo>
                  <a:cubicBezTo>
                    <a:pt x="18976" y="8740"/>
                    <a:pt x="19368" y="8258"/>
                    <a:pt x="19547" y="7651"/>
                  </a:cubicBezTo>
                  <a:cubicBezTo>
                    <a:pt x="19752" y="6991"/>
                    <a:pt x="19663" y="6313"/>
                    <a:pt x="19359" y="5751"/>
                  </a:cubicBezTo>
                  <a:cubicBezTo>
                    <a:pt x="19342" y="5707"/>
                    <a:pt x="19315" y="5653"/>
                    <a:pt x="19279" y="5609"/>
                  </a:cubicBezTo>
                  <a:cubicBezTo>
                    <a:pt x="18976" y="5109"/>
                    <a:pt x="18494" y="4716"/>
                    <a:pt x="17888" y="4538"/>
                  </a:cubicBezTo>
                  <a:lnTo>
                    <a:pt x="3319" y="113"/>
                  </a:lnTo>
                  <a:cubicBezTo>
                    <a:pt x="3074" y="37"/>
                    <a:pt x="2826" y="1"/>
                    <a:pt x="2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>
              <a:off x="5718300" y="3426500"/>
              <a:ext cx="503850" cy="235825"/>
            </a:xfrm>
            <a:custGeom>
              <a:avLst/>
              <a:gdLst/>
              <a:ahLst/>
              <a:cxnLst/>
              <a:rect l="l" t="t" r="r" b="b"/>
              <a:pathLst>
                <a:path w="20154" h="9433" extrusionOk="0">
                  <a:moveTo>
                    <a:pt x="2791" y="0"/>
                  </a:moveTo>
                  <a:cubicBezTo>
                    <a:pt x="1720" y="0"/>
                    <a:pt x="730" y="698"/>
                    <a:pt x="402" y="1777"/>
                  </a:cubicBezTo>
                  <a:cubicBezTo>
                    <a:pt x="1" y="3097"/>
                    <a:pt x="741" y="4489"/>
                    <a:pt x="2062" y="4890"/>
                  </a:cubicBezTo>
                  <a:lnTo>
                    <a:pt x="16630" y="9324"/>
                  </a:lnTo>
                  <a:cubicBezTo>
                    <a:pt x="16871" y="9397"/>
                    <a:pt x="17115" y="9432"/>
                    <a:pt x="17355" y="9432"/>
                  </a:cubicBezTo>
                  <a:cubicBezTo>
                    <a:pt x="18429" y="9432"/>
                    <a:pt x="19424" y="8735"/>
                    <a:pt x="19752" y="7656"/>
                  </a:cubicBezTo>
                  <a:cubicBezTo>
                    <a:pt x="20154" y="6335"/>
                    <a:pt x="19404" y="4944"/>
                    <a:pt x="18084" y="4542"/>
                  </a:cubicBezTo>
                  <a:lnTo>
                    <a:pt x="3516" y="108"/>
                  </a:lnTo>
                  <a:cubicBezTo>
                    <a:pt x="3274" y="35"/>
                    <a:pt x="3031" y="0"/>
                    <a:pt x="2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>
              <a:off x="5609700" y="3795175"/>
              <a:ext cx="542650" cy="218800"/>
            </a:xfrm>
            <a:custGeom>
              <a:avLst/>
              <a:gdLst/>
              <a:ahLst/>
              <a:cxnLst/>
              <a:rect l="l" t="t" r="r" b="b"/>
              <a:pathLst>
                <a:path w="21706" h="8752" extrusionOk="0">
                  <a:moveTo>
                    <a:pt x="21322" y="1"/>
                  </a:moveTo>
                  <a:cubicBezTo>
                    <a:pt x="16813" y="1812"/>
                    <a:pt x="10455" y="2193"/>
                    <a:pt x="5894" y="2193"/>
                  </a:cubicBezTo>
                  <a:cubicBezTo>
                    <a:pt x="2567" y="2193"/>
                    <a:pt x="197" y="1990"/>
                    <a:pt x="197" y="1990"/>
                  </a:cubicBezTo>
                  <a:lnTo>
                    <a:pt x="197" y="1990"/>
                  </a:lnTo>
                  <a:cubicBezTo>
                    <a:pt x="0" y="2650"/>
                    <a:pt x="366" y="3346"/>
                    <a:pt x="1026" y="3542"/>
                  </a:cubicBezTo>
                  <a:lnTo>
                    <a:pt x="17994" y="8699"/>
                  </a:lnTo>
                  <a:cubicBezTo>
                    <a:pt x="18115" y="8735"/>
                    <a:pt x="18236" y="8752"/>
                    <a:pt x="18356" y="8752"/>
                  </a:cubicBezTo>
                  <a:cubicBezTo>
                    <a:pt x="18892" y="8752"/>
                    <a:pt x="19386" y="8409"/>
                    <a:pt x="19546" y="7869"/>
                  </a:cubicBezTo>
                  <a:lnTo>
                    <a:pt x="21580" y="1187"/>
                  </a:lnTo>
                  <a:cubicBezTo>
                    <a:pt x="21705" y="759"/>
                    <a:pt x="21598" y="313"/>
                    <a:pt x="21322" y="1"/>
                  </a:cubicBezTo>
                  <a:close/>
                </a:path>
              </a:pathLst>
            </a:custGeom>
            <a:solidFill>
              <a:srgbClr val="3A4769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>
              <a:off x="5609700" y="3841350"/>
              <a:ext cx="489775" cy="172625"/>
            </a:xfrm>
            <a:custGeom>
              <a:avLst/>
              <a:gdLst/>
              <a:ahLst/>
              <a:cxnLst/>
              <a:rect l="l" t="t" r="r" b="b"/>
              <a:pathLst>
                <a:path w="19591" h="6905" extrusionOk="0">
                  <a:moveTo>
                    <a:pt x="241" y="0"/>
                  </a:moveTo>
                  <a:lnTo>
                    <a:pt x="197" y="143"/>
                  </a:lnTo>
                  <a:cubicBezTo>
                    <a:pt x="0" y="803"/>
                    <a:pt x="366" y="1499"/>
                    <a:pt x="1026" y="1695"/>
                  </a:cubicBezTo>
                  <a:lnTo>
                    <a:pt x="17994" y="6852"/>
                  </a:lnTo>
                  <a:cubicBezTo>
                    <a:pt x="18115" y="6888"/>
                    <a:pt x="18236" y="6905"/>
                    <a:pt x="18356" y="6905"/>
                  </a:cubicBezTo>
                  <a:cubicBezTo>
                    <a:pt x="18892" y="6905"/>
                    <a:pt x="19386" y="6562"/>
                    <a:pt x="19546" y="6022"/>
                  </a:cubicBezTo>
                  <a:lnTo>
                    <a:pt x="19591" y="588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>
              <a:off x="5664350" y="3655600"/>
              <a:ext cx="489775" cy="172625"/>
            </a:xfrm>
            <a:custGeom>
              <a:avLst/>
              <a:gdLst/>
              <a:ahLst/>
              <a:cxnLst/>
              <a:rect l="l" t="t" r="r" b="b"/>
              <a:pathLst>
                <a:path w="19591" h="6905" extrusionOk="0">
                  <a:moveTo>
                    <a:pt x="1240" y="1"/>
                  </a:moveTo>
                  <a:cubicBezTo>
                    <a:pt x="702" y="1"/>
                    <a:pt x="206" y="350"/>
                    <a:pt x="45" y="891"/>
                  </a:cubicBezTo>
                  <a:lnTo>
                    <a:pt x="0" y="1025"/>
                  </a:lnTo>
                  <a:lnTo>
                    <a:pt x="19350" y="6904"/>
                  </a:lnTo>
                  <a:lnTo>
                    <a:pt x="19394" y="6770"/>
                  </a:lnTo>
                  <a:cubicBezTo>
                    <a:pt x="19591" y="6110"/>
                    <a:pt x="19225" y="5414"/>
                    <a:pt x="18565" y="5209"/>
                  </a:cubicBezTo>
                  <a:lnTo>
                    <a:pt x="1597" y="53"/>
                  </a:lnTo>
                  <a:cubicBezTo>
                    <a:pt x="1478" y="17"/>
                    <a:pt x="1358" y="1"/>
                    <a:pt x="1240" y="1"/>
                  </a:cubicBezTo>
                  <a:close/>
                </a:path>
              </a:pathLst>
            </a:custGeom>
            <a:solidFill>
              <a:srgbClr val="FFFFFF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>
              <a:off x="5579800" y="4125250"/>
              <a:ext cx="460350" cy="119125"/>
            </a:xfrm>
            <a:custGeom>
              <a:avLst/>
              <a:gdLst/>
              <a:ahLst/>
              <a:cxnLst/>
              <a:rect l="l" t="t" r="r" b="b"/>
              <a:pathLst>
                <a:path w="18414" h="4765" extrusionOk="0">
                  <a:moveTo>
                    <a:pt x="1" y="1"/>
                  </a:moveTo>
                  <a:cubicBezTo>
                    <a:pt x="170" y="99"/>
                    <a:pt x="340" y="170"/>
                    <a:pt x="527" y="233"/>
                  </a:cubicBezTo>
                  <a:lnTo>
                    <a:pt x="15095" y="4658"/>
                  </a:lnTo>
                  <a:cubicBezTo>
                    <a:pt x="15337" y="4730"/>
                    <a:pt x="15581" y="4765"/>
                    <a:pt x="15822" y="4765"/>
                  </a:cubicBezTo>
                  <a:cubicBezTo>
                    <a:pt x="16293" y="4765"/>
                    <a:pt x="16749" y="4632"/>
                    <a:pt x="17138" y="4390"/>
                  </a:cubicBezTo>
                  <a:cubicBezTo>
                    <a:pt x="17638" y="4078"/>
                    <a:pt x="18030" y="3596"/>
                    <a:pt x="18209" y="2989"/>
                  </a:cubicBezTo>
                  <a:cubicBezTo>
                    <a:pt x="18414" y="2329"/>
                    <a:pt x="18325" y="1651"/>
                    <a:pt x="18021" y="1089"/>
                  </a:cubicBezTo>
                  <a:cubicBezTo>
                    <a:pt x="18004" y="1045"/>
                    <a:pt x="17977" y="991"/>
                    <a:pt x="17941" y="947"/>
                  </a:cubicBezTo>
                  <a:cubicBezTo>
                    <a:pt x="16282" y="1163"/>
                    <a:pt x="14538" y="1249"/>
                    <a:pt x="12815" y="1249"/>
                  </a:cubicBezTo>
                  <a:cubicBezTo>
                    <a:pt x="6249" y="12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A4769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>
              <a:off x="5756900" y="3543175"/>
              <a:ext cx="460125" cy="119100"/>
            </a:xfrm>
            <a:custGeom>
              <a:avLst/>
              <a:gdLst/>
              <a:ahLst/>
              <a:cxnLst/>
              <a:rect l="l" t="t" r="r" b="b"/>
              <a:pathLst>
                <a:path w="18405" h="4764" extrusionOk="0">
                  <a:moveTo>
                    <a:pt x="0" y="0"/>
                  </a:moveTo>
                  <a:lnTo>
                    <a:pt x="0" y="0"/>
                  </a:lnTo>
                  <a:cubicBezTo>
                    <a:pt x="161" y="98"/>
                    <a:pt x="339" y="170"/>
                    <a:pt x="518" y="223"/>
                  </a:cubicBezTo>
                  <a:lnTo>
                    <a:pt x="15086" y="4657"/>
                  </a:lnTo>
                  <a:cubicBezTo>
                    <a:pt x="15330" y="4729"/>
                    <a:pt x="15576" y="4764"/>
                    <a:pt x="15816" y="4764"/>
                  </a:cubicBezTo>
                  <a:cubicBezTo>
                    <a:pt x="16287" y="4764"/>
                    <a:pt x="16739" y="4631"/>
                    <a:pt x="17129" y="4389"/>
                  </a:cubicBezTo>
                  <a:cubicBezTo>
                    <a:pt x="17628" y="4077"/>
                    <a:pt x="18021" y="3595"/>
                    <a:pt x="18208" y="2989"/>
                  </a:cubicBezTo>
                  <a:cubicBezTo>
                    <a:pt x="18404" y="2328"/>
                    <a:pt x="18324" y="1650"/>
                    <a:pt x="18021" y="1088"/>
                  </a:cubicBezTo>
                  <a:cubicBezTo>
                    <a:pt x="17994" y="1044"/>
                    <a:pt x="17967" y="990"/>
                    <a:pt x="17940" y="946"/>
                  </a:cubicBezTo>
                  <a:cubicBezTo>
                    <a:pt x="16279" y="1163"/>
                    <a:pt x="14534" y="1249"/>
                    <a:pt x="12811" y="1249"/>
                  </a:cubicBezTo>
                  <a:cubicBezTo>
                    <a:pt x="6243" y="124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A4769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7"/>
            <p:cNvSpPr/>
            <p:nvPr/>
          </p:nvSpPr>
          <p:spPr>
            <a:xfrm>
              <a:off x="5608125" y="3711550"/>
              <a:ext cx="45525" cy="94375"/>
            </a:xfrm>
            <a:custGeom>
              <a:avLst/>
              <a:gdLst/>
              <a:ahLst/>
              <a:cxnLst/>
              <a:rect l="l" t="t" r="r" b="b"/>
              <a:pathLst>
                <a:path w="1821" h="3775" extrusionOk="0">
                  <a:moveTo>
                    <a:pt x="1080" y="0"/>
                  </a:moveTo>
                  <a:lnTo>
                    <a:pt x="1" y="3542"/>
                  </a:lnTo>
                  <a:lnTo>
                    <a:pt x="732" y="3774"/>
                  </a:lnTo>
                  <a:lnTo>
                    <a:pt x="1821" y="215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3A4769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>
              <a:off x="6108150" y="3857175"/>
              <a:ext cx="49550" cy="107975"/>
            </a:xfrm>
            <a:custGeom>
              <a:avLst/>
              <a:gdLst/>
              <a:ahLst/>
              <a:cxnLst/>
              <a:rect l="l" t="t" r="r" b="b"/>
              <a:pathLst>
                <a:path w="1982" h="4319" extrusionOk="0">
                  <a:moveTo>
                    <a:pt x="1250" y="1"/>
                  </a:moveTo>
                  <a:lnTo>
                    <a:pt x="1" y="4087"/>
                  </a:lnTo>
                  <a:lnTo>
                    <a:pt x="732" y="4319"/>
                  </a:lnTo>
                  <a:lnTo>
                    <a:pt x="1981" y="215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3A4769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>
              <a:off x="5376400" y="4244350"/>
              <a:ext cx="694550" cy="115325"/>
            </a:xfrm>
            <a:custGeom>
              <a:avLst/>
              <a:gdLst/>
              <a:ahLst/>
              <a:cxnLst/>
              <a:rect l="l" t="t" r="r" b="b"/>
              <a:pathLst>
                <a:path w="27782" h="4613" extrusionOk="0">
                  <a:moveTo>
                    <a:pt x="4613" y="1"/>
                  </a:moveTo>
                  <a:cubicBezTo>
                    <a:pt x="2062" y="1"/>
                    <a:pt x="1" y="2061"/>
                    <a:pt x="1" y="4613"/>
                  </a:cubicBezTo>
                  <a:lnTo>
                    <a:pt x="27781" y="4613"/>
                  </a:lnTo>
                  <a:cubicBezTo>
                    <a:pt x="27781" y="2061"/>
                    <a:pt x="25711" y="1"/>
                    <a:pt x="23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7"/>
            <p:cNvSpPr/>
            <p:nvPr/>
          </p:nvSpPr>
          <p:spPr>
            <a:xfrm>
              <a:off x="5237475" y="4391325"/>
              <a:ext cx="972400" cy="120450"/>
            </a:xfrm>
            <a:custGeom>
              <a:avLst/>
              <a:gdLst/>
              <a:ahLst/>
              <a:cxnLst/>
              <a:rect l="l" t="t" r="r" b="b"/>
              <a:pathLst>
                <a:path w="38896" h="4818" extrusionOk="0">
                  <a:moveTo>
                    <a:pt x="1508" y="1"/>
                  </a:moveTo>
                  <a:cubicBezTo>
                    <a:pt x="678" y="1"/>
                    <a:pt x="0" y="679"/>
                    <a:pt x="0" y="1517"/>
                  </a:cubicBezTo>
                  <a:lnTo>
                    <a:pt x="0" y="3310"/>
                  </a:lnTo>
                  <a:cubicBezTo>
                    <a:pt x="0" y="4140"/>
                    <a:pt x="678" y="4818"/>
                    <a:pt x="1508" y="4818"/>
                  </a:cubicBezTo>
                  <a:lnTo>
                    <a:pt x="37379" y="4818"/>
                  </a:lnTo>
                  <a:cubicBezTo>
                    <a:pt x="38218" y="4818"/>
                    <a:pt x="38896" y="4140"/>
                    <a:pt x="38896" y="3310"/>
                  </a:cubicBezTo>
                  <a:lnTo>
                    <a:pt x="38896" y="1517"/>
                  </a:lnTo>
                  <a:cubicBezTo>
                    <a:pt x="38896" y="679"/>
                    <a:pt x="38218" y="1"/>
                    <a:pt x="37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7"/>
            <p:cNvSpPr/>
            <p:nvPr/>
          </p:nvSpPr>
          <p:spPr>
            <a:xfrm>
              <a:off x="5291450" y="4328000"/>
              <a:ext cx="864250" cy="63350"/>
            </a:xfrm>
            <a:custGeom>
              <a:avLst/>
              <a:gdLst/>
              <a:ahLst/>
              <a:cxnLst/>
              <a:rect l="l" t="t" r="r" b="b"/>
              <a:pathLst>
                <a:path w="34570" h="2534" extrusionOk="0">
                  <a:moveTo>
                    <a:pt x="1909" y="0"/>
                  </a:moveTo>
                  <a:cubicBezTo>
                    <a:pt x="1026" y="0"/>
                    <a:pt x="277" y="651"/>
                    <a:pt x="152" y="1526"/>
                  </a:cubicBezTo>
                  <a:lnTo>
                    <a:pt x="0" y="2534"/>
                  </a:lnTo>
                  <a:lnTo>
                    <a:pt x="34569" y="2534"/>
                  </a:lnTo>
                  <a:lnTo>
                    <a:pt x="34417" y="1526"/>
                  </a:lnTo>
                  <a:cubicBezTo>
                    <a:pt x="34293" y="651"/>
                    <a:pt x="33543" y="0"/>
                    <a:pt x="326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3420550" y="438150"/>
            <a:ext cx="503765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dirty="0" smtClean="0"/>
              <a:t> </a:t>
            </a:r>
            <a:r>
              <a:rPr lang="sr-Latn-RS" sz="2200" dirty="0" smtClean="0"/>
              <a:t>Cilj aplikacije: </a:t>
            </a:r>
          </a:p>
          <a:p>
            <a:pPr marL="457200" lvl="1" indent="0" algn="l">
              <a:spcAft>
                <a:spcPts val="1200"/>
              </a:spcAft>
              <a:buClr>
                <a:schemeClr val="accent1"/>
              </a:buClr>
            </a:pPr>
            <a:r>
              <a:rPr lang="sr-Latn-RS" sz="1600" dirty="0" smtClean="0"/>
              <a:t>Omogućiti sudijama </a:t>
            </a:r>
            <a:r>
              <a:rPr lang="sr-Latn-RS" sz="1600" dirty="0" smtClean="0"/>
              <a:t>interaktivni pregled </a:t>
            </a:r>
            <a:r>
              <a:rPr lang="sr-Latn-RS" sz="1600" dirty="0" smtClean="0"/>
              <a:t>zakona i presuda i sugestije za donošenje odluka u budućim slučajevima.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dirty="0" smtClean="0"/>
              <a:t> </a:t>
            </a:r>
            <a:r>
              <a:rPr lang="sr-Latn-RS" sz="2200" dirty="0" smtClean="0"/>
              <a:t>Prednosti korišćenja informacionog sistema u pravu:</a:t>
            </a:r>
          </a:p>
          <a:p>
            <a:pPr marL="457200" lvl="1" indent="0" algn="l"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sz="1600" dirty="0" smtClean="0"/>
              <a:t>S</a:t>
            </a:r>
            <a:r>
              <a:rPr lang="sr-Latn-RS" sz="1600" dirty="0" smtClean="0"/>
              <a:t>kladištenje zakona i presuda</a:t>
            </a:r>
          </a:p>
          <a:p>
            <a:pPr marL="457200" lvl="1" indent="0" algn="l"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sr-Latn-RS" sz="1600" dirty="0" smtClean="0"/>
              <a:t>Pregled i prikaz svih zakona i presuda</a:t>
            </a:r>
          </a:p>
          <a:p>
            <a:pPr marL="457200" lvl="1" indent="0" algn="l"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sr-Latn-RS" sz="1600" dirty="0" smtClean="0"/>
              <a:t>Omogućeno povezivanje zakona i presuda</a:t>
            </a:r>
          </a:p>
          <a:p>
            <a:pPr marL="457200" lvl="1" indent="0" algn="l"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sr-Latn-RS" sz="1600" dirty="0" smtClean="0"/>
              <a:t>Strukturiranje dukomenata zakona i presuda</a:t>
            </a:r>
          </a:p>
          <a:p>
            <a:pPr marL="457200" lvl="1" indent="0" algn="l">
              <a:buClr>
                <a:schemeClr val="accent1"/>
              </a:buClr>
              <a:buFontTx/>
              <a:buChar char="-"/>
            </a:pPr>
            <a:endParaRPr lang="sr-Latn-R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/>
          </a:p>
        </p:txBody>
      </p:sp>
      <p:sp>
        <p:nvSpPr>
          <p:cNvPr id="102406" name="AutoShape 6" descr="Icon request: Spring Boot · Issue #435 · devicons/devicon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08" name="AutoShape 8" descr="Icon request: Spring Boot · Issue #435 · devicons/devicon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16" name="AutoShape 16" descr="Akoma Ntoso symbol and meaning | Adinkra Symbols | Symbol Hu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18" name="AutoShape 18" descr="Akoma Ntoso symbol and meaning | Adinkra Symbols | Symbol Hu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oogle Shape;1909;p47"/>
          <p:cNvGrpSpPr/>
          <p:nvPr/>
        </p:nvGrpSpPr>
        <p:grpSpPr>
          <a:xfrm>
            <a:off x="1219200" y="1657350"/>
            <a:ext cx="1580150" cy="1262388"/>
            <a:chOff x="876997" y="889088"/>
            <a:chExt cx="1580150" cy="1262388"/>
          </a:xfrm>
        </p:grpSpPr>
        <p:sp>
          <p:nvSpPr>
            <p:cNvPr id="12" name="Google Shape;1910;p47"/>
            <p:cNvSpPr/>
            <p:nvPr/>
          </p:nvSpPr>
          <p:spPr>
            <a:xfrm>
              <a:off x="1009374" y="2061125"/>
              <a:ext cx="1340557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911;p47"/>
            <p:cNvGrpSpPr/>
            <p:nvPr/>
          </p:nvGrpSpPr>
          <p:grpSpPr>
            <a:xfrm>
              <a:off x="876997" y="889088"/>
              <a:ext cx="1580150" cy="1204800"/>
              <a:chOff x="3215075" y="2584600"/>
              <a:chExt cx="1580150" cy="1204800"/>
            </a:xfrm>
          </p:grpSpPr>
          <p:sp>
            <p:nvSpPr>
              <p:cNvPr id="14" name="Google Shape;1912;p47"/>
              <p:cNvSpPr/>
              <p:nvPr/>
            </p:nvSpPr>
            <p:spPr>
              <a:xfrm>
                <a:off x="4018400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3237" y="0"/>
                    </a:moveTo>
                    <a:cubicBezTo>
                      <a:pt x="2171" y="0"/>
                      <a:pt x="1096" y="30"/>
                      <a:pt x="1" y="80"/>
                    </a:cubicBezTo>
                    <a:lnTo>
                      <a:pt x="1" y="3836"/>
                    </a:lnTo>
                    <a:cubicBezTo>
                      <a:pt x="1" y="3836"/>
                      <a:pt x="1657" y="2907"/>
                      <a:pt x="5325" y="2907"/>
                    </a:cubicBezTo>
                    <a:cubicBezTo>
                      <a:pt x="6780" y="2907"/>
                      <a:pt x="8551" y="3053"/>
                      <a:pt x="10661" y="3461"/>
                    </a:cubicBezTo>
                    <a:cubicBezTo>
                      <a:pt x="14451" y="4198"/>
                      <a:pt x="19448" y="4963"/>
                      <a:pt x="23099" y="4963"/>
                    </a:cubicBezTo>
                    <a:cubicBezTo>
                      <a:pt x="26212" y="4963"/>
                      <a:pt x="28346" y="4406"/>
                      <a:pt x="27915" y="2801"/>
                    </a:cubicBezTo>
                    <a:cubicBezTo>
                      <a:pt x="27866" y="2621"/>
                      <a:pt x="27706" y="2517"/>
                      <a:pt x="27547" y="2517"/>
                    </a:cubicBezTo>
                    <a:cubicBezTo>
                      <a:pt x="27446" y="2517"/>
                      <a:pt x="27345" y="2559"/>
                      <a:pt x="27272" y="2649"/>
                    </a:cubicBezTo>
                    <a:cubicBezTo>
                      <a:pt x="26798" y="3221"/>
                      <a:pt x="25762" y="4063"/>
                      <a:pt x="23771" y="4063"/>
                    </a:cubicBezTo>
                    <a:cubicBezTo>
                      <a:pt x="22690" y="4063"/>
                      <a:pt x="21326" y="3815"/>
                      <a:pt x="19618" y="3140"/>
                    </a:cubicBezTo>
                    <a:cubicBezTo>
                      <a:pt x="13449" y="703"/>
                      <a:pt x="8448" y="0"/>
                      <a:pt x="3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913;p47"/>
              <p:cNvSpPr/>
              <p:nvPr/>
            </p:nvSpPr>
            <p:spPr>
              <a:xfrm>
                <a:off x="3309775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25109" y="0"/>
                    </a:moveTo>
                    <a:cubicBezTo>
                      <a:pt x="19898" y="0"/>
                      <a:pt x="14897" y="703"/>
                      <a:pt x="8728" y="3140"/>
                    </a:cubicBezTo>
                    <a:cubicBezTo>
                      <a:pt x="7020" y="3815"/>
                      <a:pt x="5657" y="4063"/>
                      <a:pt x="4575" y="4063"/>
                    </a:cubicBezTo>
                    <a:cubicBezTo>
                      <a:pt x="2584" y="4063"/>
                      <a:pt x="1548" y="3221"/>
                      <a:pt x="1074" y="2649"/>
                    </a:cubicBezTo>
                    <a:cubicBezTo>
                      <a:pt x="1001" y="2559"/>
                      <a:pt x="900" y="2517"/>
                      <a:pt x="799" y="2517"/>
                    </a:cubicBezTo>
                    <a:cubicBezTo>
                      <a:pt x="640" y="2517"/>
                      <a:pt x="481" y="2621"/>
                      <a:pt x="432" y="2801"/>
                    </a:cubicBezTo>
                    <a:cubicBezTo>
                      <a:pt x="1" y="4406"/>
                      <a:pt x="2134" y="4963"/>
                      <a:pt x="5248" y="4963"/>
                    </a:cubicBezTo>
                    <a:cubicBezTo>
                      <a:pt x="8898" y="4963"/>
                      <a:pt x="13896" y="4198"/>
                      <a:pt x="17685" y="3461"/>
                    </a:cubicBezTo>
                    <a:cubicBezTo>
                      <a:pt x="19795" y="3053"/>
                      <a:pt x="21566" y="2907"/>
                      <a:pt x="23021" y="2907"/>
                    </a:cubicBezTo>
                    <a:cubicBezTo>
                      <a:pt x="26690" y="2907"/>
                      <a:pt x="28346" y="3836"/>
                      <a:pt x="28346" y="3836"/>
                    </a:cubicBezTo>
                    <a:lnTo>
                      <a:pt x="28346" y="80"/>
                    </a:lnTo>
                    <a:cubicBezTo>
                      <a:pt x="27250" y="30"/>
                      <a:pt x="26175" y="0"/>
                      <a:pt x="25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914;p47"/>
              <p:cNvSpPr/>
              <p:nvPr/>
            </p:nvSpPr>
            <p:spPr>
              <a:xfrm>
                <a:off x="3946150" y="2723775"/>
                <a:ext cx="139850" cy="98377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39351" extrusionOk="0">
                    <a:moveTo>
                      <a:pt x="2944" y="0"/>
                    </a:moveTo>
                    <a:cubicBezTo>
                      <a:pt x="2275" y="0"/>
                      <a:pt x="1722" y="527"/>
                      <a:pt x="1695" y="1196"/>
                    </a:cubicBezTo>
                    <a:lnTo>
                      <a:pt x="1669" y="1660"/>
                    </a:lnTo>
                    <a:lnTo>
                      <a:pt x="1642" y="2266"/>
                    </a:lnTo>
                    <a:lnTo>
                      <a:pt x="1517" y="4978"/>
                    </a:lnTo>
                    <a:lnTo>
                      <a:pt x="518" y="26906"/>
                    </a:lnTo>
                    <a:lnTo>
                      <a:pt x="500" y="27183"/>
                    </a:lnTo>
                    <a:lnTo>
                      <a:pt x="482" y="27611"/>
                    </a:lnTo>
                    <a:lnTo>
                      <a:pt x="446" y="28423"/>
                    </a:lnTo>
                    <a:lnTo>
                      <a:pt x="429" y="28851"/>
                    </a:lnTo>
                    <a:lnTo>
                      <a:pt x="411" y="29127"/>
                    </a:lnTo>
                    <a:lnTo>
                      <a:pt x="72" y="36487"/>
                    </a:lnTo>
                    <a:cubicBezTo>
                      <a:pt x="0" y="38048"/>
                      <a:pt x="1240" y="39351"/>
                      <a:pt x="2802" y="39351"/>
                    </a:cubicBezTo>
                    <a:cubicBezTo>
                      <a:pt x="4354" y="39351"/>
                      <a:pt x="5594" y="38057"/>
                      <a:pt x="5531" y="36514"/>
                    </a:cubicBezTo>
                    <a:lnTo>
                      <a:pt x="5255" y="29127"/>
                    </a:lnTo>
                    <a:lnTo>
                      <a:pt x="5237" y="28851"/>
                    </a:lnTo>
                    <a:lnTo>
                      <a:pt x="5228" y="28423"/>
                    </a:lnTo>
                    <a:lnTo>
                      <a:pt x="5192" y="27611"/>
                    </a:lnTo>
                    <a:lnTo>
                      <a:pt x="5175" y="27183"/>
                    </a:lnTo>
                    <a:lnTo>
                      <a:pt x="5166" y="26906"/>
                    </a:lnTo>
                    <a:lnTo>
                      <a:pt x="4345" y="4960"/>
                    </a:lnTo>
                    <a:lnTo>
                      <a:pt x="4238" y="2195"/>
                    </a:lnTo>
                    <a:lnTo>
                      <a:pt x="4220" y="1660"/>
                    </a:lnTo>
                    <a:lnTo>
                      <a:pt x="4202" y="1214"/>
                    </a:lnTo>
                    <a:cubicBezTo>
                      <a:pt x="4184" y="875"/>
                      <a:pt x="4042" y="571"/>
                      <a:pt x="3819" y="357"/>
                    </a:cubicBezTo>
                    <a:cubicBezTo>
                      <a:pt x="3587" y="134"/>
                      <a:pt x="3283" y="0"/>
                      <a:pt x="2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15;p47"/>
              <p:cNvSpPr/>
              <p:nvPr/>
            </p:nvSpPr>
            <p:spPr>
              <a:xfrm>
                <a:off x="3965550" y="2584600"/>
                <a:ext cx="108200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909" extrusionOk="0">
                    <a:moveTo>
                      <a:pt x="2168" y="1"/>
                    </a:moveTo>
                    <a:cubicBezTo>
                      <a:pt x="2168" y="1"/>
                      <a:pt x="0" y="3908"/>
                      <a:pt x="2168" y="3908"/>
                    </a:cubicBezTo>
                    <a:cubicBezTo>
                      <a:pt x="4327" y="3908"/>
                      <a:pt x="2168" y="1"/>
                      <a:pt x="2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916;p47"/>
              <p:cNvSpPr/>
              <p:nvPr/>
            </p:nvSpPr>
            <p:spPr>
              <a:xfrm>
                <a:off x="3984275" y="2608475"/>
                <a:ext cx="7050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552" extrusionOk="0">
                    <a:moveTo>
                      <a:pt x="1410" y="0"/>
                    </a:moveTo>
                    <a:cubicBezTo>
                      <a:pt x="1410" y="0"/>
                      <a:pt x="1" y="2552"/>
                      <a:pt x="1410" y="2552"/>
                    </a:cubicBezTo>
                    <a:cubicBezTo>
                      <a:pt x="2820" y="2552"/>
                      <a:pt x="1410" y="0"/>
                      <a:pt x="1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17;p47"/>
              <p:cNvSpPr/>
              <p:nvPr/>
            </p:nvSpPr>
            <p:spPr>
              <a:xfrm>
                <a:off x="3963550" y="2668900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2195" y="1"/>
                    </a:moveTo>
                    <a:cubicBezTo>
                      <a:pt x="981" y="1"/>
                      <a:pt x="0" y="982"/>
                      <a:pt x="0" y="2195"/>
                    </a:cubicBezTo>
                    <a:cubicBezTo>
                      <a:pt x="0" y="3409"/>
                      <a:pt x="981" y="4390"/>
                      <a:pt x="2195" y="4390"/>
                    </a:cubicBezTo>
                    <a:cubicBezTo>
                      <a:pt x="3408" y="4390"/>
                      <a:pt x="4389" y="3409"/>
                      <a:pt x="4389" y="2195"/>
                    </a:cubicBezTo>
                    <a:cubicBezTo>
                      <a:pt x="4389" y="982"/>
                      <a:pt x="3408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18;p47"/>
              <p:cNvSpPr/>
              <p:nvPr/>
            </p:nvSpPr>
            <p:spPr>
              <a:xfrm>
                <a:off x="3986725" y="2692100"/>
                <a:ext cx="6337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5" extrusionOk="0">
                    <a:moveTo>
                      <a:pt x="1268" y="1"/>
                    </a:moveTo>
                    <a:cubicBezTo>
                      <a:pt x="572" y="1"/>
                      <a:pt x="1" y="572"/>
                      <a:pt x="1" y="1267"/>
                    </a:cubicBezTo>
                    <a:cubicBezTo>
                      <a:pt x="1" y="1963"/>
                      <a:pt x="572" y="2534"/>
                      <a:pt x="1268" y="2534"/>
                    </a:cubicBezTo>
                    <a:cubicBezTo>
                      <a:pt x="1964" y="2534"/>
                      <a:pt x="2535" y="1963"/>
                      <a:pt x="2535" y="1267"/>
                    </a:cubicBezTo>
                    <a:cubicBezTo>
                      <a:pt x="2535" y="572"/>
                      <a:pt x="1964" y="1"/>
                      <a:pt x="1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919;p47"/>
              <p:cNvSpPr/>
              <p:nvPr/>
            </p:nvSpPr>
            <p:spPr>
              <a:xfrm>
                <a:off x="4569275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4" y="625"/>
                      <a:pt x="1954" y="1098"/>
                    </a:cubicBezTo>
                    <a:cubicBezTo>
                      <a:pt x="1954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500" y="1"/>
                      <a:pt x="1" y="491"/>
                      <a:pt x="1" y="1098"/>
                    </a:cubicBezTo>
                    <a:cubicBezTo>
                      <a:pt x="1" y="1696"/>
                      <a:pt x="500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920;p47"/>
              <p:cNvSpPr/>
              <p:nvPr/>
            </p:nvSpPr>
            <p:spPr>
              <a:xfrm>
                <a:off x="4435250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71" y="1"/>
                    </a:moveTo>
                    <a:cubicBezTo>
                      <a:pt x="5918" y="1"/>
                      <a:pt x="5867" y="34"/>
                      <a:pt x="5852" y="86"/>
                    </a:cubicBezTo>
                    <a:lnTo>
                      <a:pt x="27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41" y="18695"/>
                      <a:pt x="250" y="18642"/>
                    </a:cubicBezTo>
                    <a:lnTo>
                      <a:pt x="6084" y="157"/>
                    </a:lnTo>
                    <a:cubicBezTo>
                      <a:pt x="6102" y="95"/>
                      <a:pt x="6066" y="23"/>
                      <a:pt x="6004" y="6"/>
                    </a:cubicBezTo>
                    <a:cubicBezTo>
                      <a:pt x="5993" y="2"/>
                      <a:pt x="5982" y="1"/>
                      <a:pt x="5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921;p47"/>
              <p:cNvSpPr/>
              <p:nvPr/>
            </p:nvSpPr>
            <p:spPr>
              <a:xfrm>
                <a:off x="4604300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5" y="0"/>
                    </a:moveTo>
                    <a:cubicBezTo>
                      <a:pt x="123" y="0"/>
                      <a:pt x="111" y="2"/>
                      <a:pt x="98" y="5"/>
                    </a:cubicBezTo>
                    <a:cubicBezTo>
                      <a:pt x="36" y="23"/>
                      <a:pt x="0" y="94"/>
                      <a:pt x="27" y="157"/>
                    </a:cubicBezTo>
                    <a:lnTo>
                      <a:pt x="5853" y="18641"/>
                    </a:lnTo>
                    <a:cubicBezTo>
                      <a:pt x="5870" y="18695"/>
                      <a:pt x="5915" y="18721"/>
                      <a:pt x="5968" y="18721"/>
                    </a:cubicBezTo>
                    <a:lnTo>
                      <a:pt x="6004" y="18721"/>
                    </a:lnTo>
                    <a:cubicBezTo>
                      <a:pt x="6067" y="18703"/>
                      <a:pt x="6102" y="18632"/>
                      <a:pt x="6084" y="18570"/>
                    </a:cubicBezTo>
                    <a:lnTo>
                      <a:pt x="250" y="85"/>
                    </a:lnTo>
                    <a:cubicBezTo>
                      <a:pt x="235" y="34"/>
                      <a:pt x="190" y="0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922;p47"/>
              <p:cNvSpPr/>
              <p:nvPr/>
            </p:nvSpPr>
            <p:spPr>
              <a:xfrm>
                <a:off x="4593825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923;p47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" y="1"/>
                    </a:move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924;p47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3722" y="1"/>
                    </a:moveTo>
                    <a:cubicBezTo>
                      <a:pt x="11619" y="2133"/>
                      <a:pt x="9394" y="2844"/>
                      <a:pt x="7361" y="2844"/>
                    </a:cubicBezTo>
                    <a:cubicBezTo>
                      <a:pt x="3296" y="284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925;p47"/>
              <p:cNvSpPr/>
              <p:nvPr/>
            </p:nvSpPr>
            <p:spPr>
              <a:xfrm>
                <a:off x="3385450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5" y="625"/>
                      <a:pt x="1955" y="1098"/>
                    </a:cubicBezTo>
                    <a:cubicBezTo>
                      <a:pt x="1955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491" y="1"/>
                      <a:pt x="1" y="491"/>
                      <a:pt x="1" y="1098"/>
                    </a:cubicBezTo>
                    <a:cubicBezTo>
                      <a:pt x="1" y="1696"/>
                      <a:pt x="491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926;p47"/>
              <p:cNvSpPr/>
              <p:nvPr/>
            </p:nvSpPr>
            <p:spPr>
              <a:xfrm>
                <a:off x="3251425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63" y="1"/>
                    </a:moveTo>
                    <a:cubicBezTo>
                      <a:pt x="5912" y="1"/>
                      <a:pt x="5867" y="34"/>
                      <a:pt x="5852" y="86"/>
                    </a:cubicBezTo>
                    <a:lnTo>
                      <a:pt x="18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32" y="18695"/>
                      <a:pt x="250" y="18642"/>
                    </a:cubicBezTo>
                    <a:lnTo>
                      <a:pt x="6075" y="157"/>
                    </a:lnTo>
                    <a:cubicBezTo>
                      <a:pt x="6102" y="95"/>
                      <a:pt x="6067" y="23"/>
                      <a:pt x="5995" y="6"/>
                    </a:cubicBezTo>
                    <a:cubicBezTo>
                      <a:pt x="5984" y="2"/>
                      <a:pt x="597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927;p47"/>
              <p:cNvSpPr/>
              <p:nvPr/>
            </p:nvSpPr>
            <p:spPr>
              <a:xfrm>
                <a:off x="3420475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2" y="0"/>
                    </a:moveTo>
                    <a:cubicBezTo>
                      <a:pt x="121" y="0"/>
                      <a:pt x="109" y="2"/>
                      <a:pt x="99" y="5"/>
                    </a:cubicBezTo>
                    <a:cubicBezTo>
                      <a:pt x="36" y="23"/>
                      <a:pt x="0" y="94"/>
                      <a:pt x="18" y="157"/>
                    </a:cubicBezTo>
                    <a:lnTo>
                      <a:pt x="5844" y="18641"/>
                    </a:lnTo>
                    <a:cubicBezTo>
                      <a:pt x="5862" y="18695"/>
                      <a:pt x="5915" y="18721"/>
                      <a:pt x="5960" y="18721"/>
                    </a:cubicBezTo>
                    <a:lnTo>
                      <a:pt x="5995" y="18721"/>
                    </a:lnTo>
                    <a:cubicBezTo>
                      <a:pt x="6067" y="18703"/>
                      <a:pt x="6102" y="18632"/>
                      <a:pt x="6076" y="18570"/>
                    </a:cubicBezTo>
                    <a:lnTo>
                      <a:pt x="250" y="85"/>
                    </a:lnTo>
                    <a:cubicBezTo>
                      <a:pt x="235" y="34"/>
                      <a:pt x="184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28;p47"/>
              <p:cNvSpPr/>
              <p:nvPr/>
            </p:nvSpPr>
            <p:spPr>
              <a:xfrm>
                <a:off x="3410000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29;p47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0" y="1"/>
                    </a:move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30;p47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13730" y="1"/>
                    </a:moveTo>
                    <a:cubicBezTo>
                      <a:pt x="11627" y="2133"/>
                      <a:pt x="9401" y="2844"/>
                      <a:pt x="7367" y="2844"/>
                    </a:cubicBezTo>
                    <a:cubicBezTo>
                      <a:pt x="3299" y="2844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31;p47"/>
              <p:cNvSpPr/>
              <p:nvPr/>
            </p:nvSpPr>
            <p:spPr>
              <a:xfrm>
                <a:off x="3957300" y="3414025"/>
                <a:ext cx="11957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813" extrusionOk="0">
                    <a:moveTo>
                      <a:pt x="36" y="1"/>
                    </a:moveTo>
                    <a:lnTo>
                      <a:pt x="0" y="813"/>
                    </a:lnTo>
                    <a:lnTo>
                      <a:pt x="4782" y="81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32;p47"/>
              <p:cNvSpPr/>
              <p:nvPr/>
            </p:nvSpPr>
            <p:spPr>
              <a:xfrm>
                <a:off x="3958625" y="3396425"/>
                <a:ext cx="1169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77" extrusionOk="0">
                    <a:moveTo>
                      <a:pt x="19" y="0"/>
                    </a:moveTo>
                    <a:lnTo>
                      <a:pt x="1" y="277"/>
                    </a:lnTo>
                    <a:lnTo>
                      <a:pt x="4676" y="277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33;p47"/>
              <p:cNvSpPr/>
              <p:nvPr/>
            </p:nvSpPr>
            <p:spPr>
              <a:xfrm>
                <a:off x="3956400" y="3445025"/>
                <a:ext cx="1211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" extrusionOk="0">
                    <a:moveTo>
                      <a:pt x="19" y="1"/>
                    </a:moveTo>
                    <a:lnTo>
                      <a:pt x="1" y="277"/>
                    </a:lnTo>
                    <a:lnTo>
                      <a:pt x="4845" y="277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34;p47"/>
              <p:cNvSpPr/>
              <p:nvPr/>
            </p:nvSpPr>
            <p:spPr>
              <a:xfrm>
                <a:off x="3600450" y="3635500"/>
                <a:ext cx="8383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4229" extrusionOk="0">
                    <a:moveTo>
                      <a:pt x="4220" y="0"/>
                    </a:moveTo>
                    <a:cubicBezTo>
                      <a:pt x="3061" y="0"/>
                      <a:pt x="1999" y="473"/>
                      <a:pt x="1241" y="1240"/>
                    </a:cubicBezTo>
                    <a:cubicBezTo>
                      <a:pt x="625" y="1856"/>
                      <a:pt x="197" y="2659"/>
                      <a:pt x="54" y="3560"/>
                    </a:cubicBezTo>
                    <a:cubicBezTo>
                      <a:pt x="19" y="3774"/>
                      <a:pt x="1" y="3997"/>
                      <a:pt x="1" y="4229"/>
                    </a:cubicBezTo>
                    <a:lnTo>
                      <a:pt x="33535" y="4229"/>
                    </a:lnTo>
                    <a:cubicBezTo>
                      <a:pt x="33535" y="3997"/>
                      <a:pt x="33508" y="3774"/>
                      <a:pt x="33481" y="3560"/>
                    </a:cubicBezTo>
                    <a:cubicBezTo>
                      <a:pt x="33160" y="1544"/>
                      <a:pt x="31412" y="0"/>
                      <a:pt x="29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35;p47"/>
              <p:cNvSpPr/>
              <p:nvPr/>
            </p:nvSpPr>
            <p:spPr>
              <a:xfrm>
                <a:off x="3557625" y="3741200"/>
                <a:ext cx="9224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1928" extrusionOk="0">
                    <a:moveTo>
                      <a:pt x="964" y="1"/>
                    </a:moveTo>
                    <a:cubicBezTo>
                      <a:pt x="429" y="1"/>
                      <a:pt x="1" y="429"/>
                      <a:pt x="1" y="964"/>
                    </a:cubicBezTo>
                    <a:cubicBezTo>
                      <a:pt x="1" y="1491"/>
                      <a:pt x="429" y="1928"/>
                      <a:pt x="964" y="1928"/>
                    </a:cubicBezTo>
                    <a:lnTo>
                      <a:pt x="35935" y="1928"/>
                    </a:lnTo>
                    <a:cubicBezTo>
                      <a:pt x="36470" y="1928"/>
                      <a:pt x="36898" y="1491"/>
                      <a:pt x="36898" y="964"/>
                    </a:cubicBezTo>
                    <a:cubicBezTo>
                      <a:pt x="36898" y="429"/>
                      <a:pt x="36470" y="1"/>
                      <a:pt x="359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36;p47"/>
              <p:cNvSpPr/>
              <p:nvPr/>
            </p:nvSpPr>
            <p:spPr>
              <a:xfrm>
                <a:off x="3600450" y="3724475"/>
                <a:ext cx="8381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33526" h="670" extrusionOk="0">
                    <a:moveTo>
                      <a:pt x="54" y="1"/>
                    </a:moveTo>
                    <a:lnTo>
                      <a:pt x="1" y="670"/>
                    </a:lnTo>
                    <a:lnTo>
                      <a:pt x="33526" y="670"/>
                    </a:lnTo>
                    <a:cubicBezTo>
                      <a:pt x="33526" y="438"/>
                      <a:pt x="33508" y="215"/>
                      <a:pt x="33481" y="1"/>
                    </a:cubicBezTo>
                    <a:close/>
                  </a:path>
                </a:pathLst>
              </a:custGeom>
              <a:solidFill>
                <a:srgbClr val="3A4769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3420550" y="438150"/>
            <a:ext cx="511385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dirty="0" smtClean="0"/>
              <a:t> </a:t>
            </a:r>
            <a:r>
              <a:rPr lang="en-US" sz="2200" dirty="0" err="1" smtClean="0"/>
              <a:t>Izabrani</a:t>
            </a:r>
            <a:r>
              <a:rPr lang="en-US" sz="2200" dirty="0" smtClean="0"/>
              <a:t> </a:t>
            </a:r>
            <a:r>
              <a:rPr lang="en-US" sz="2200" dirty="0" err="1" smtClean="0"/>
              <a:t>zakoni</a:t>
            </a:r>
            <a:r>
              <a:rPr lang="sr-Latn-RS" sz="2200" dirty="0" smtClean="0"/>
              <a:t>: </a:t>
            </a:r>
            <a:endParaRPr lang="sr-Latn-RS" sz="2200" dirty="0" smtClean="0"/>
          </a:p>
          <a:p>
            <a:pPr marL="457200" lvl="1" indent="0" algn="l"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sr-Latn-RS" sz="1600" dirty="0" smtClean="0"/>
              <a:t> </a:t>
            </a:r>
            <a:r>
              <a:rPr lang="en-US" sz="1600" dirty="0" err="1" smtClean="0"/>
              <a:t>Zakon</a:t>
            </a:r>
            <a:r>
              <a:rPr lang="en-US" sz="1600" dirty="0" smtClean="0"/>
              <a:t> o </a:t>
            </a:r>
            <a:r>
              <a:rPr lang="en-US" sz="1600" dirty="0" err="1" smtClean="0"/>
              <a:t>bezbjednosti</a:t>
            </a:r>
            <a:r>
              <a:rPr lang="en-US" sz="1600" dirty="0" smtClean="0"/>
              <a:t> </a:t>
            </a:r>
            <a:r>
              <a:rPr lang="sr-Latn-RS" sz="1600" dirty="0" smtClean="0"/>
              <a:t>saobraćaja na putevima</a:t>
            </a:r>
          </a:p>
          <a:p>
            <a:pPr marL="457200" lvl="1" indent="0" algn="l">
              <a:spcAft>
                <a:spcPts val="600"/>
              </a:spcAft>
              <a:buClr>
                <a:schemeClr val="accent1"/>
              </a:buClr>
            </a:pPr>
            <a:r>
              <a:rPr lang="sr-Latn-RS" sz="1600" dirty="0" smtClean="0"/>
              <a:t>(opšta pravila, kretanje po putu,  mimoilaženje, prilagođavanje brzine,  saobraćaj na raskrsnici, obaveze prema pješacima,..)</a:t>
            </a:r>
            <a:endParaRPr lang="sr-Latn-RS" sz="1600" dirty="0" smtClean="0"/>
          </a:p>
          <a:p>
            <a:pPr marL="457200" lvl="1" indent="0" algn="l"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sr-Latn-RS" sz="1600" dirty="0" smtClean="0"/>
              <a:t> Krivični zakonik (ugrožavanje javnog saobraćaja , donošenje kazni 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dirty="0" smtClean="0"/>
              <a:t> </a:t>
            </a:r>
            <a:r>
              <a:rPr lang="sr-Latn-RS" sz="2200" dirty="0" smtClean="0"/>
              <a:t>Izabrane tehnologije</a:t>
            </a:r>
            <a:r>
              <a:rPr lang="sr-Latn-RS" sz="2200" dirty="0" smtClean="0"/>
              <a:t>:</a:t>
            </a:r>
          </a:p>
          <a:p>
            <a:pPr marL="457200" lvl="1" indent="0" algn="l"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sr-Latn-RS" sz="1600" dirty="0" smtClean="0"/>
              <a:t> </a:t>
            </a:r>
            <a:r>
              <a:rPr lang="sr-Latn-RS" sz="1600" dirty="0" smtClean="0"/>
              <a:t>Akoma </a:t>
            </a:r>
            <a:r>
              <a:rPr lang="sr-Latn-RS" sz="1600" dirty="0" smtClean="0"/>
              <a:t>Ntoso (dokumenti zakona i presuda)</a:t>
            </a:r>
            <a:endParaRPr lang="sr-Latn-RS" sz="1600" dirty="0" smtClean="0"/>
          </a:p>
          <a:p>
            <a:pPr marL="457200" lvl="1" indent="0" algn="l"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sr-Latn-RS" sz="1600" dirty="0" smtClean="0"/>
              <a:t> jColibri (rasuđivanje po slučajevima)</a:t>
            </a:r>
            <a:endParaRPr lang="sr-Latn-RS" sz="1600" dirty="0" smtClean="0"/>
          </a:p>
          <a:p>
            <a:pPr marL="457200" lvl="1" indent="0" algn="l"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sr-Latn-RS" sz="1600" dirty="0" smtClean="0"/>
              <a:t> dr-device (rasuđivanje po pravilima)</a:t>
            </a:r>
            <a:endParaRPr lang="sr-Latn-RS" sz="1600" dirty="0" smtClean="0"/>
          </a:p>
          <a:p>
            <a:pPr marL="457200" lvl="1" indent="0" algn="l"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sr-Latn-RS" sz="1600" dirty="0" smtClean="0"/>
              <a:t> Spring Boot (Backend)</a:t>
            </a:r>
          </a:p>
          <a:p>
            <a:pPr marL="457200" lvl="1" indent="0" algn="l"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sr-Latn-RS" sz="1600" dirty="0" smtClean="0"/>
              <a:t> </a:t>
            </a:r>
            <a:r>
              <a:rPr lang="sr-Latn-RS" sz="1600" dirty="0" smtClean="0"/>
              <a:t>React (Frontend)</a:t>
            </a:r>
            <a:endParaRPr lang="sr-Latn-RS" sz="1600" dirty="0" smtClean="0"/>
          </a:p>
          <a:p>
            <a:pPr marL="457200" lvl="1" indent="0" algn="l">
              <a:buClr>
                <a:schemeClr val="accent1"/>
              </a:buClr>
              <a:buFontTx/>
              <a:buChar char="-"/>
            </a:pPr>
            <a:endParaRPr lang="sr-Latn-R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/>
          </a:p>
        </p:txBody>
      </p:sp>
      <p:pic>
        <p:nvPicPr>
          <p:cNvPr id="102402" name="Picture 2" descr="GAIA - Colibr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895350"/>
            <a:ext cx="784225" cy="890238"/>
          </a:xfrm>
          <a:prstGeom prst="rect">
            <a:avLst/>
          </a:prstGeom>
          <a:noFill/>
        </p:spPr>
      </p:pic>
      <p:sp>
        <p:nvSpPr>
          <p:cNvPr id="102406" name="AutoShape 6" descr="Icon request: Spring Boot · Issue #435 · devicons/devicon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08" name="AutoShape 8" descr="Icon request: Spring Boot · Issue #435 · devicons/devicon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8" name="Picture 67" descr="458-4589658_spring-framework-logo-spring-boot-png-transparent-p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581150"/>
            <a:ext cx="1524000" cy="785037"/>
          </a:xfrm>
          <a:prstGeom prst="rect">
            <a:avLst/>
          </a:prstGeom>
        </p:spPr>
      </p:pic>
      <p:pic>
        <p:nvPicPr>
          <p:cNvPr id="70" name="Picture 69" descr="pngwing.co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419350"/>
            <a:ext cx="971550" cy="971550"/>
          </a:xfrm>
          <a:prstGeom prst="rect">
            <a:avLst/>
          </a:prstGeom>
        </p:spPr>
      </p:pic>
      <p:sp>
        <p:nvSpPr>
          <p:cNvPr id="102416" name="AutoShape 16" descr="Akoma Ntoso symbol and meaning | Adinkra Symbols | Symbol Hu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18" name="AutoShape 18" descr="Akoma Ntoso symbol and meaning | Adinkra Symbols | Symbol Hu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3" name="Picture 72" descr="458-4589658_spring-framework-logo-spring-boot-png-transparent-pn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3562350"/>
            <a:ext cx="1981200" cy="1020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2"/>
          <p:cNvSpPr txBox="1">
            <a:spLocks noGrp="1"/>
          </p:cNvSpPr>
          <p:nvPr>
            <p:ph type="subTitle" idx="1"/>
          </p:nvPr>
        </p:nvSpPr>
        <p:spPr>
          <a:xfrm>
            <a:off x="1163049" y="3235650"/>
            <a:ext cx="44175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1"/>
              </a:buClr>
              <a:buFont typeface="Wingdings" pitchFamily="2" charset="2"/>
              <a:buChar char="§"/>
            </a:pPr>
            <a:r>
              <a:rPr lang="pl-PL" sz="1400" dirty="0" smtClean="0"/>
              <a:t> </a:t>
            </a:r>
            <a:r>
              <a:rPr lang="pl-PL" sz="1400" dirty="0" smtClean="0"/>
              <a:t>Akoma </a:t>
            </a:r>
            <a:r>
              <a:rPr lang="pl-PL" sz="1400" dirty="0" smtClean="0"/>
              <a:t>Ntoso</a:t>
            </a:r>
          </a:p>
          <a:p>
            <a:pPr marL="0" lvl="0" indent="0">
              <a:buClr>
                <a:schemeClr val="accent1"/>
              </a:buClr>
              <a:buFont typeface="Wingdings" pitchFamily="2" charset="2"/>
              <a:buChar char="§"/>
            </a:pPr>
            <a:r>
              <a:rPr lang="pl-PL" sz="1400" dirty="0" smtClean="0"/>
              <a:t> </a:t>
            </a:r>
            <a:r>
              <a:rPr lang="pl-PL" sz="1400" dirty="0" smtClean="0"/>
              <a:t>Prikaz u aplikaciji</a:t>
            </a:r>
            <a:endParaRPr lang="pl-PL" sz="1400" dirty="0"/>
          </a:p>
        </p:txBody>
      </p:sp>
      <p:sp>
        <p:nvSpPr>
          <p:cNvPr id="1739" name="Google Shape;1739;p42"/>
          <p:cNvSpPr txBox="1">
            <a:spLocks noGrp="1"/>
          </p:cNvSpPr>
          <p:nvPr>
            <p:ph type="title"/>
          </p:nvPr>
        </p:nvSpPr>
        <p:spPr>
          <a:xfrm>
            <a:off x="1163048" y="2393850"/>
            <a:ext cx="4856751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Zakoni i presude</a:t>
            </a:r>
            <a:endParaRPr/>
          </a:p>
        </p:txBody>
      </p:sp>
      <p:sp>
        <p:nvSpPr>
          <p:cNvPr id="1740" name="Google Shape;1740;p42"/>
          <p:cNvSpPr txBox="1">
            <a:spLocks noGrp="1"/>
          </p:cNvSpPr>
          <p:nvPr>
            <p:ph type="title" idx="2"/>
          </p:nvPr>
        </p:nvSpPr>
        <p:spPr>
          <a:xfrm>
            <a:off x="1163038" y="1117000"/>
            <a:ext cx="1038300" cy="10392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0</a:t>
            </a:r>
            <a:r>
              <a:rPr lang="sr-Latn-RS" b="1" dirty="0" smtClean="0"/>
              <a:t>2</a:t>
            </a:r>
            <a:endParaRPr b="1"/>
          </a:p>
        </p:txBody>
      </p:sp>
      <p:grpSp>
        <p:nvGrpSpPr>
          <p:cNvPr id="2" name="Google Shape;1741;p42"/>
          <p:cNvGrpSpPr/>
          <p:nvPr/>
        </p:nvGrpSpPr>
        <p:grpSpPr>
          <a:xfrm rot="-155505">
            <a:off x="6215903" y="1463992"/>
            <a:ext cx="1603266" cy="1969220"/>
            <a:chOff x="1643575" y="1709850"/>
            <a:chExt cx="2019450" cy="2480400"/>
          </a:xfrm>
        </p:grpSpPr>
        <p:sp>
          <p:nvSpPr>
            <p:cNvPr id="1742" name="Google Shape;1742;p42"/>
            <p:cNvSpPr/>
            <p:nvPr/>
          </p:nvSpPr>
          <p:spPr>
            <a:xfrm>
              <a:off x="1688700" y="1720750"/>
              <a:ext cx="1962425" cy="2452500"/>
            </a:xfrm>
            <a:custGeom>
              <a:avLst/>
              <a:gdLst/>
              <a:ahLst/>
              <a:cxnLst/>
              <a:rect l="l" t="t" r="r" b="b"/>
              <a:pathLst>
                <a:path w="78497" h="98100" extrusionOk="0">
                  <a:moveTo>
                    <a:pt x="56820" y="0"/>
                  </a:moveTo>
                  <a:cubicBezTo>
                    <a:pt x="56505" y="0"/>
                    <a:pt x="56185" y="34"/>
                    <a:pt x="55865" y="104"/>
                  </a:cubicBezTo>
                  <a:lnTo>
                    <a:pt x="0" y="12284"/>
                  </a:lnTo>
                  <a:lnTo>
                    <a:pt x="18697" y="98099"/>
                  </a:lnTo>
                  <a:lnTo>
                    <a:pt x="74562" y="85919"/>
                  </a:lnTo>
                  <a:cubicBezTo>
                    <a:pt x="76968" y="85393"/>
                    <a:pt x="78497" y="83012"/>
                    <a:pt x="77970" y="80606"/>
                  </a:cubicBezTo>
                  <a:lnTo>
                    <a:pt x="61178" y="3513"/>
                  </a:lnTo>
                  <a:cubicBezTo>
                    <a:pt x="60722" y="1427"/>
                    <a:pt x="58872" y="0"/>
                    <a:pt x="56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1688700" y="2027850"/>
              <a:ext cx="1864050" cy="2145400"/>
            </a:xfrm>
            <a:custGeom>
              <a:avLst/>
              <a:gdLst/>
              <a:ahLst/>
              <a:cxnLst/>
              <a:rect l="l" t="t" r="r" b="b"/>
              <a:pathLst>
                <a:path w="74562" h="85816" extrusionOk="0">
                  <a:moveTo>
                    <a:pt x="0" y="0"/>
                  </a:moveTo>
                  <a:lnTo>
                    <a:pt x="18697" y="85815"/>
                  </a:lnTo>
                  <a:lnTo>
                    <a:pt x="74562" y="73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838">
                <a:alpha val="565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2845325" y="1709850"/>
              <a:ext cx="431125" cy="322300"/>
            </a:xfrm>
            <a:custGeom>
              <a:avLst/>
              <a:gdLst/>
              <a:ahLst/>
              <a:cxnLst/>
              <a:rect l="l" t="t" r="r" b="b"/>
              <a:pathLst>
                <a:path w="17245" h="12892" extrusionOk="0">
                  <a:moveTo>
                    <a:pt x="10551" y="1"/>
                  </a:moveTo>
                  <a:cubicBezTo>
                    <a:pt x="10204" y="1"/>
                    <a:pt x="9852" y="37"/>
                    <a:pt x="9500" y="114"/>
                  </a:cubicBezTo>
                  <a:lnTo>
                    <a:pt x="402" y="2094"/>
                  </a:lnTo>
                  <a:cubicBezTo>
                    <a:pt x="176" y="2144"/>
                    <a:pt x="1" y="2370"/>
                    <a:pt x="76" y="2620"/>
                  </a:cubicBezTo>
                  <a:cubicBezTo>
                    <a:pt x="249" y="3441"/>
                    <a:pt x="980" y="4020"/>
                    <a:pt x="1788" y="4020"/>
                  </a:cubicBezTo>
                  <a:cubicBezTo>
                    <a:pt x="1918" y="4020"/>
                    <a:pt x="2050" y="4005"/>
                    <a:pt x="2181" y="3974"/>
                  </a:cubicBezTo>
                  <a:lnTo>
                    <a:pt x="9976" y="2294"/>
                  </a:lnTo>
                  <a:cubicBezTo>
                    <a:pt x="10169" y="2250"/>
                    <a:pt x="10363" y="2229"/>
                    <a:pt x="10554" y="2229"/>
                  </a:cubicBezTo>
                  <a:cubicBezTo>
                    <a:pt x="11777" y="2229"/>
                    <a:pt x="12899" y="3093"/>
                    <a:pt x="13159" y="4350"/>
                  </a:cubicBezTo>
                  <a:lnTo>
                    <a:pt x="14713" y="11492"/>
                  </a:lnTo>
                  <a:cubicBezTo>
                    <a:pt x="14907" y="12313"/>
                    <a:pt x="15641" y="12892"/>
                    <a:pt x="16450" y="12892"/>
                  </a:cubicBezTo>
                  <a:cubicBezTo>
                    <a:pt x="16580" y="12892"/>
                    <a:pt x="16711" y="12877"/>
                    <a:pt x="16843" y="12846"/>
                  </a:cubicBezTo>
                  <a:cubicBezTo>
                    <a:pt x="17094" y="12796"/>
                    <a:pt x="17244" y="12570"/>
                    <a:pt x="17194" y="12319"/>
                  </a:cubicBezTo>
                  <a:lnTo>
                    <a:pt x="15339" y="3873"/>
                  </a:lnTo>
                  <a:cubicBezTo>
                    <a:pt x="14839" y="1569"/>
                    <a:pt x="12813" y="1"/>
                    <a:pt x="10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857875" y="1720750"/>
              <a:ext cx="406025" cy="300325"/>
            </a:xfrm>
            <a:custGeom>
              <a:avLst/>
              <a:gdLst/>
              <a:ahLst/>
              <a:cxnLst/>
              <a:rect l="l" t="t" r="r" b="b"/>
              <a:pathLst>
                <a:path w="16241" h="12013" extrusionOk="0">
                  <a:moveTo>
                    <a:pt x="10053" y="0"/>
                  </a:moveTo>
                  <a:cubicBezTo>
                    <a:pt x="9738" y="0"/>
                    <a:pt x="9418" y="34"/>
                    <a:pt x="9098" y="104"/>
                  </a:cubicBezTo>
                  <a:lnTo>
                    <a:pt x="0" y="2084"/>
                  </a:lnTo>
                  <a:cubicBezTo>
                    <a:pt x="131" y="2717"/>
                    <a:pt x="699" y="3140"/>
                    <a:pt x="1323" y="3140"/>
                  </a:cubicBezTo>
                  <a:cubicBezTo>
                    <a:pt x="1416" y="3140"/>
                    <a:pt x="1510" y="3131"/>
                    <a:pt x="1604" y="3112"/>
                  </a:cubicBezTo>
                  <a:lnTo>
                    <a:pt x="9374" y="1407"/>
                  </a:lnTo>
                  <a:cubicBezTo>
                    <a:pt x="9588" y="1362"/>
                    <a:pt x="9802" y="1341"/>
                    <a:pt x="10013" y="1341"/>
                  </a:cubicBezTo>
                  <a:cubicBezTo>
                    <a:pt x="11460" y="1341"/>
                    <a:pt x="12780" y="2348"/>
                    <a:pt x="13108" y="3813"/>
                  </a:cubicBezTo>
                  <a:lnTo>
                    <a:pt x="14662" y="10956"/>
                  </a:lnTo>
                  <a:cubicBezTo>
                    <a:pt x="14793" y="11589"/>
                    <a:pt x="15361" y="12013"/>
                    <a:pt x="15968" y="12013"/>
                  </a:cubicBezTo>
                  <a:cubicBezTo>
                    <a:pt x="16059" y="12013"/>
                    <a:pt x="16150" y="12003"/>
                    <a:pt x="16241" y="11984"/>
                  </a:cubicBezTo>
                  <a:lnTo>
                    <a:pt x="14411" y="3513"/>
                  </a:lnTo>
                  <a:cubicBezTo>
                    <a:pt x="13955" y="1427"/>
                    <a:pt x="12105" y="0"/>
                    <a:pt x="10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3309000" y="3513200"/>
              <a:ext cx="354025" cy="416550"/>
            </a:xfrm>
            <a:custGeom>
              <a:avLst/>
              <a:gdLst/>
              <a:ahLst/>
              <a:cxnLst/>
              <a:rect l="l" t="t" r="r" b="b"/>
              <a:pathLst>
                <a:path w="14161" h="16662" extrusionOk="0">
                  <a:moveTo>
                    <a:pt x="11317" y="1"/>
                  </a:moveTo>
                  <a:cubicBezTo>
                    <a:pt x="11287" y="1"/>
                    <a:pt x="11258" y="4"/>
                    <a:pt x="11229" y="10"/>
                  </a:cubicBezTo>
                  <a:cubicBezTo>
                    <a:pt x="10251" y="236"/>
                    <a:pt x="9650" y="1188"/>
                    <a:pt x="9850" y="2141"/>
                  </a:cubicBezTo>
                  <a:lnTo>
                    <a:pt x="11404" y="9284"/>
                  </a:lnTo>
                  <a:cubicBezTo>
                    <a:pt x="11730" y="10737"/>
                    <a:pt x="10802" y="12166"/>
                    <a:pt x="9349" y="12492"/>
                  </a:cubicBezTo>
                  <a:lnTo>
                    <a:pt x="1579" y="14171"/>
                  </a:lnTo>
                  <a:cubicBezTo>
                    <a:pt x="627" y="14396"/>
                    <a:pt x="0" y="15349"/>
                    <a:pt x="226" y="16301"/>
                  </a:cubicBezTo>
                  <a:cubicBezTo>
                    <a:pt x="270" y="16519"/>
                    <a:pt x="446" y="16662"/>
                    <a:pt x="657" y="16662"/>
                  </a:cubicBezTo>
                  <a:cubicBezTo>
                    <a:pt x="688" y="16662"/>
                    <a:pt x="720" y="16659"/>
                    <a:pt x="752" y="16652"/>
                  </a:cubicBezTo>
                  <a:lnTo>
                    <a:pt x="9825" y="14672"/>
                  </a:lnTo>
                  <a:cubicBezTo>
                    <a:pt x="12482" y="14096"/>
                    <a:pt x="14161" y="11464"/>
                    <a:pt x="13584" y="8807"/>
                  </a:cubicBezTo>
                  <a:lnTo>
                    <a:pt x="11755" y="361"/>
                  </a:lnTo>
                  <a:cubicBezTo>
                    <a:pt x="11711" y="143"/>
                    <a:pt x="11516" y="1"/>
                    <a:pt x="11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3321525" y="3524725"/>
              <a:ext cx="329600" cy="393500"/>
            </a:xfrm>
            <a:custGeom>
              <a:avLst/>
              <a:gdLst/>
              <a:ahLst/>
              <a:cxnLst/>
              <a:rect l="l" t="t" r="r" b="b"/>
              <a:pathLst>
                <a:path w="13184" h="15740" extrusionOk="0">
                  <a:moveTo>
                    <a:pt x="10803" y="0"/>
                  </a:moveTo>
                  <a:cubicBezTo>
                    <a:pt x="10101" y="151"/>
                    <a:pt x="9625" y="853"/>
                    <a:pt x="9800" y="1579"/>
                  </a:cubicBezTo>
                  <a:lnTo>
                    <a:pt x="11354" y="8747"/>
                  </a:lnTo>
                  <a:cubicBezTo>
                    <a:pt x="11705" y="10427"/>
                    <a:pt x="10652" y="12081"/>
                    <a:pt x="8948" y="12457"/>
                  </a:cubicBezTo>
                  <a:lnTo>
                    <a:pt x="1179" y="14161"/>
                  </a:lnTo>
                  <a:cubicBezTo>
                    <a:pt x="452" y="14311"/>
                    <a:pt x="1" y="15038"/>
                    <a:pt x="151" y="15740"/>
                  </a:cubicBezTo>
                  <a:lnTo>
                    <a:pt x="9249" y="13760"/>
                  </a:lnTo>
                  <a:cubicBezTo>
                    <a:pt x="11655" y="13234"/>
                    <a:pt x="13184" y="10853"/>
                    <a:pt x="12657" y="8447"/>
                  </a:cubicBezTo>
                  <a:lnTo>
                    <a:pt x="10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5300" y="2366700"/>
              <a:ext cx="1094650" cy="750275"/>
            </a:xfrm>
            <a:custGeom>
              <a:avLst/>
              <a:gdLst/>
              <a:ahLst/>
              <a:cxnLst/>
              <a:rect l="l" t="t" r="r" b="b"/>
              <a:pathLst>
                <a:path w="43786" h="30011" extrusionOk="0">
                  <a:moveTo>
                    <a:pt x="38773" y="507"/>
                  </a:moveTo>
                  <a:lnTo>
                    <a:pt x="39049" y="1785"/>
                  </a:lnTo>
                  <a:lnTo>
                    <a:pt x="37645" y="2086"/>
                  </a:lnTo>
                  <a:lnTo>
                    <a:pt x="37369" y="807"/>
                  </a:lnTo>
                  <a:lnTo>
                    <a:pt x="38773" y="507"/>
                  </a:lnTo>
                  <a:close/>
                  <a:moveTo>
                    <a:pt x="36943" y="908"/>
                  </a:moveTo>
                  <a:lnTo>
                    <a:pt x="37219" y="2186"/>
                  </a:lnTo>
                  <a:lnTo>
                    <a:pt x="2632" y="9705"/>
                  </a:lnTo>
                  <a:lnTo>
                    <a:pt x="2357" y="8427"/>
                  </a:lnTo>
                  <a:lnTo>
                    <a:pt x="36943" y="908"/>
                  </a:lnTo>
                  <a:close/>
                  <a:moveTo>
                    <a:pt x="1931" y="8527"/>
                  </a:moveTo>
                  <a:lnTo>
                    <a:pt x="2206" y="9805"/>
                  </a:lnTo>
                  <a:lnTo>
                    <a:pt x="803" y="10106"/>
                  </a:lnTo>
                  <a:lnTo>
                    <a:pt x="527" y="8828"/>
                  </a:lnTo>
                  <a:lnTo>
                    <a:pt x="1931" y="8527"/>
                  </a:lnTo>
                  <a:close/>
                  <a:moveTo>
                    <a:pt x="39149" y="2211"/>
                  </a:moveTo>
                  <a:lnTo>
                    <a:pt x="42908" y="19454"/>
                  </a:lnTo>
                  <a:lnTo>
                    <a:pt x="41505" y="19780"/>
                  </a:lnTo>
                  <a:lnTo>
                    <a:pt x="37745" y="2512"/>
                  </a:lnTo>
                  <a:lnTo>
                    <a:pt x="39149" y="2211"/>
                  </a:lnTo>
                  <a:close/>
                  <a:moveTo>
                    <a:pt x="43009" y="19905"/>
                  </a:moveTo>
                  <a:lnTo>
                    <a:pt x="43284" y="21184"/>
                  </a:lnTo>
                  <a:lnTo>
                    <a:pt x="41881" y="21484"/>
                  </a:lnTo>
                  <a:lnTo>
                    <a:pt x="41605" y="20206"/>
                  </a:lnTo>
                  <a:lnTo>
                    <a:pt x="43009" y="19905"/>
                  </a:lnTo>
                  <a:close/>
                  <a:moveTo>
                    <a:pt x="37319" y="2612"/>
                  </a:moveTo>
                  <a:lnTo>
                    <a:pt x="41079" y="19855"/>
                  </a:lnTo>
                  <a:lnTo>
                    <a:pt x="6492" y="27399"/>
                  </a:lnTo>
                  <a:lnTo>
                    <a:pt x="2733" y="10156"/>
                  </a:lnTo>
                  <a:lnTo>
                    <a:pt x="37319" y="2612"/>
                  </a:lnTo>
                  <a:close/>
                  <a:moveTo>
                    <a:pt x="2282" y="10256"/>
                  </a:moveTo>
                  <a:lnTo>
                    <a:pt x="6041" y="27499"/>
                  </a:lnTo>
                  <a:lnTo>
                    <a:pt x="4637" y="27800"/>
                  </a:lnTo>
                  <a:lnTo>
                    <a:pt x="903" y="10557"/>
                  </a:lnTo>
                  <a:lnTo>
                    <a:pt x="2282" y="10256"/>
                  </a:lnTo>
                  <a:close/>
                  <a:moveTo>
                    <a:pt x="41154" y="20306"/>
                  </a:moveTo>
                  <a:lnTo>
                    <a:pt x="41455" y="21585"/>
                  </a:lnTo>
                  <a:lnTo>
                    <a:pt x="6868" y="29128"/>
                  </a:lnTo>
                  <a:lnTo>
                    <a:pt x="6592" y="27825"/>
                  </a:lnTo>
                  <a:lnTo>
                    <a:pt x="41154" y="20306"/>
                  </a:lnTo>
                  <a:close/>
                  <a:moveTo>
                    <a:pt x="6141" y="27925"/>
                  </a:moveTo>
                  <a:lnTo>
                    <a:pt x="6417" y="29229"/>
                  </a:lnTo>
                  <a:lnTo>
                    <a:pt x="5013" y="29529"/>
                  </a:lnTo>
                  <a:lnTo>
                    <a:pt x="4738" y="28226"/>
                  </a:lnTo>
                  <a:lnTo>
                    <a:pt x="6141" y="27925"/>
                  </a:lnTo>
                  <a:close/>
                  <a:moveTo>
                    <a:pt x="38946" y="1"/>
                  </a:moveTo>
                  <a:cubicBezTo>
                    <a:pt x="38930" y="1"/>
                    <a:pt x="38914" y="2"/>
                    <a:pt x="38898" y="5"/>
                  </a:cubicBezTo>
                  <a:lnTo>
                    <a:pt x="37069" y="406"/>
                  </a:lnTo>
                  <a:lnTo>
                    <a:pt x="2031" y="8051"/>
                  </a:lnTo>
                  <a:lnTo>
                    <a:pt x="201" y="8452"/>
                  </a:lnTo>
                  <a:cubicBezTo>
                    <a:pt x="76" y="8477"/>
                    <a:pt x="1" y="8577"/>
                    <a:pt x="26" y="8702"/>
                  </a:cubicBezTo>
                  <a:lnTo>
                    <a:pt x="402" y="10432"/>
                  </a:lnTo>
                  <a:lnTo>
                    <a:pt x="4261" y="28126"/>
                  </a:lnTo>
                  <a:lnTo>
                    <a:pt x="4637" y="29830"/>
                  </a:lnTo>
                  <a:cubicBezTo>
                    <a:pt x="4659" y="29939"/>
                    <a:pt x="4757" y="30010"/>
                    <a:pt x="4865" y="30010"/>
                  </a:cubicBezTo>
                  <a:cubicBezTo>
                    <a:pt x="4881" y="30010"/>
                    <a:pt x="4897" y="30009"/>
                    <a:pt x="4913" y="30006"/>
                  </a:cubicBezTo>
                  <a:lnTo>
                    <a:pt x="6743" y="29605"/>
                  </a:lnTo>
                  <a:lnTo>
                    <a:pt x="41755" y="21986"/>
                  </a:lnTo>
                  <a:lnTo>
                    <a:pt x="43585" y="21585"/>
                  </a:lnTo>
                  <a:cubicBezTo>
                    <a:pt x="43710" y="21559"/>
                    <a:pt x="43785" y="21434"/>
                    <a:pt x="43760" y="21309"/>
                  </a:cubicBezTo>
                  <a:lnTo>
                    <a:pt x="43384" y="19579"/>
                  </a:lnTo>
                  <a:lnTo>
                    <a:pt x="39550" y="1910"/>
                  </a:lnTo>
                  <a:lnTo>
                    <a:pt x="39174" y="181"/>
                  </a:lnTo>
                  <a:cubicBezTo>
                    <a:pt x="39130" y="72"/>
                    <a:pt x="39049" y="1"/>
                    <a:pt x="38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2178675" y="2933250"/>
              <a:ext cx="99650" cy="183725"/>
            </a:xfrm>
            <a:custGeom>
              <a:avLst/>
              <a:gdLst/>
              <a:ahLst/>
              <a:cxnLst/>
              <a:rect l="l" t="t" r="r" b="b"/>
              <a:pathLst>
                <a:path w="3986" h="7349" extrusionOk="0">
                  <a:moveTo>
                    <a:pt x="2406" y="5263"/>
                  </a:moveTo>
                  <a:lnTo>
                    <a:pt x="2682" y="6567"/>
                  </a:lnTo>
                  <a:lnTo>
                    <a:pt x="1278" y="6867"/>
                  </a:lnTo>
                  <a:lnTo>
                    <a:pt x="1003" y="5564"/>
                  </a:lnTo>
                  <a:lnTo>
                    <a:pt x="2406" y="5263"/>
                  </a:lnTo>
                  <a:close/>
                  <a:moveTo>
                    <a:pt x="1729" y="0"/>
                  </a:moveTo>
                  <a:lnTo>
                    <a:pt x="1379" y="577"/>
                  </a:lnTo>
                  <a:lnTo>
                    <a:pt x="2306" y="4837"/>
                  </a:lnTo>
                  <a:lnTo>
                    <a:pt x="902" y="5138"/>
                  </a:lnTo>
                  <a:lnTo>
                    <a:pt x="326" y="2456"/>
                  </a:lnTo>
                  <a:lnTo>
                    <a:pt x="0" y="3033"/>
                  </a:lnTo>
                  <a:lnTo>
                    <a:pt x="526" y="5464"/>
                  </a:lnTo>
                  <a:lnTo>
                    <a:pt x="902" y="7168"/>
                  </a:lnTo>
                  <a:cubicBezTo>
                    <a:pt x="924" y="7277"/>
                    <a:pt x="1022" y="7348"/>
                    <a:pt x="1130" y="7348"/>
                  </a:cubicBezTo>
                  <a:cubicBezTo>
                    <a:pt x="1146" y="7348"/>
                    <a:pt x="1162" y="7347"/>
                    <a:pt x="1178" y="7344"/>
                  </a:cubicBezTo>
                  <a:lnTo>
                    <a:pt x="2506" y="7043"/>
                  </a:lnTo>
                  <a:lnTo>
                    <a:pt x="3058" y="6116"/>
                  </a:lnTo>
                  <a:lnTo>
                    <a:pt x="2857" y="5163"/>
                  </a:lnTo>
                  <a:lnTo>
                    <a:pt x="3684" y="4988"/>
                  </a:lnTo>
                  <a:lnTo>
                    <a:pt x="3985" y="4461"/>
                  </a:lnTo>
                  <a:lnTo>
                    <a:pt x="2757" y="4737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2652975" y="2944525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0"/>
                  </a:moveTo>
                  <a:lnTo>
                    <a:pt x="301" y="677"/>
                  </a:lnTo>
                  <a:lnTo>
                    <a:pt x="1" y="1203"/>
                  </a:lnTo>
                  <a:lnTo>
                    <a:pt x="3184" y="52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2434925" y="2515950"/>
              <a:ext cx="145400" cy="43250"/>
            </a:xfrm>
            <a:custGeom>
              <a:avLst/>
              <a:gdLst/>
              <a:ahLst/>
              <a:cxnLst/>
              <a:rect l="l" t="t" r="r" b="b"/>
              <a:pathLst>
                <a:path w="5816" h="1730" extrusionOk="0">
                  <a:moveTo>
                    <a:pt x="5815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2394825" y="3051050"/>
              <a:ext cx="61425" cy="25075"/>
            </a:xfrm>
            <a:custGeom>
              <a:avLst/>
              <a:gdLst/>
              <a:ahLst/>
              <a:cxnLst/>
              <a:rect l="l" t="t" r="r" b="b"/>
              <a:pathLst>
                <a:path w="2457" h="1003" extrusionOk="0">
                  <a:moveTo>
                    <a:pt x="2457" y="0"/>
                  </a:moveTo>
                  <a:lnTo>
                    <a:pt x="302" y="476"/>
                  </a:lnTo>
                  <a:lnTo>
                    <a:pt x="1" y="1003"/>
                  </a:lnTo>
                  <a:lnTo>
                    <a:pt x="1" y="1003"/>
                  </a:lnTo>
                  <a:lnTo>
                    <a:pt x="2156" y="526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2623525" y="2995900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1"/>
                  </a:moveTo>
                  <a:lnTo>
                    <a:pt x="301" y="702"/>
                  </a:lnTo>
                  <a:lnTo>
                    <a:pt x="1" y="1204"/>
                  </a:lnTo>
                  <a:lnTo>
                    <a:pt x="3184" y="52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726300" y="2470825"/>
              <a:ext cx="60800" cy="25100"/>
            </a:xfrm>
            <a:custGeom>
              <a:avLst/>
              <a:gdLst/>
              <a:ahLst/>
              <a:cxnLst/>
              <a:rect l="l" t="t" r="r" b="b"/>
              <a:pathLst>
                <a:path w="2432" h="1004" extrusionOk="0">
                  <a:moveTo>
                    <a:pt x="2431" y="1"/>
                  </a:moveTo>
                  <a:lnTo>
                    <a:pt x="301" y="477"/>
                  </a:lnTo>
                  <a:lnTo>
                    <a:pt x="0" y="1003"/>
                  </a:lnTo>
                  <a:lnTo>
                    <a:pt x="2130" y="527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FFD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2121650" y="2733375"/>
              <a:ext cx="21325" cy="74575"/>
            </a:xfrm>
            <a:custGeom>
              <a:avLst/>
              <a:gdLst/>
              <a:ahLst/>
              <a:cxnLst/>
              <a:rect l="l" t="t" r="r" b="b"/>
              <a:pathLst>
                <a:path w="853" h="2983" extrusionOk="0">
                  <a:moveTo>
                    <a:pt x="326" y="0"/>
                  </a:moveTo>
                  <a:lnTo>
                    <a:pt x="0" y="577"/>
                  </a:lnTo>
                  <a:lnTo>
                    <a:pt x="527" y="2983"/>
                  </a:lnTo>
                  <a:lnTo>
                    <a:pt x="853" y="240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2"/>
            <p:cNvSpPr/>
            <p:nvPr/>
          </p:nvSpPr>
          <p:spPr>
            <a:xfrm>
              <a:off x="2200600" y="2585500"/>
              <a:ext cx="60800" cy="25075"/>
            </a:xfrm>
            <a:custGeom>
              <a:avLst/>
              <a:gdLst/>
              <a:ahLst/>
              <a:cxnLst/>
              <a:rect l="l" t="t" r="r" b="b"/>
              <a:pathLst>
                <a:path w="2432" h="1003" extrusionOk="0">
                  <a:moveTo>
                    <a:pt x="2431" y="0"/>
                  </a:moveTo>
                  <a:lnTo>
                    <a:pt x="276" y="477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2131" y="52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2464375" y="2464575"/>
              <a:ext cx="144775" cy="43250"/>
            </a:xfrm>
            <a:custGeom>
              <a:avLst/>
              <a:gdLst/>
              <a:ahLst/>
              <a:cxnLst/>
              <a:rect l="l" t="t" r="r" b="b"/>
              <a:pathLst>
                <a:path w="5791" h="1730" extrusionOk="0">
                  <a:moveTo>
                    <a:pt x="5790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7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2954975" y="2366700"/>
              <a:ext cx="110300" cy="83475"/>
            </a:xfrm>
            <a:custGeom>
              <a:avLst/>
              <a:gdLst/>
              <a:ahLst/>
              <a:cxnLst/>
              <a:rect l="l" t="t" r="r" b="b"/>
              <a:pathLst>
                <a:path w="4412" h="3339" extrusionOk="0">
                  <a:moveTo>
                    <a:pt x="4159" y="1"/>
                  </a:moveTo>
                  <a:cubicBezTo>
                    <a:pt x="4143" y="1"/>
                    <a:pt x="4127" y="2"/>
                    <a:pt x="4111" y="5"/>
                  </a:cubicBezTo>
                  <a:lnTo>
                    <a:pt x="2282" y="406"/>
                  </a:lnTo>
                  <a:lnTo>
                    <a:pt x="1455" y="582"/>
                  </a:lnTo>
                  <a:lnTo>
                    <a:pt x="1179" y="1108"/>
                  </a:lnTo>
                  <a:lnTo>
                    <a:pt x="2156" y="908"/>
                  </a:lnTo>
                  <a:lnTo>
                    <a:pt x="2432" y="2186"/>
                  </a:lnTo>
                  <a:lnTo>
                    <a:pt x="277" y="2637"/>
                  </a:lnTo>
                  <a:lnTo>
                    <a:pt x="1" y="3163"/>
                  </a:lnTo>
                  <a:lnTo>
                    <a:pt x="2532" y="2612"/>
                  </a:lnTo>
                  <a:lnTo>
                    <a:pt x="2683" y="3339"/>
                  </a:lnTo>
                  <a:lnTo>
                    <a:pt x="3008" y="2762"/>
                  </a:lnTo>
                  <a:lnTo>
                    <a:pt x="2958" y="2512"/>
                  </a:lnTo>
                  <a:lnTo>
                    <a:pt x="3159" y="2487"/>
                  </a:lnTo>
                  <a:lnTo>
                    <a:pt x="3460" y="1960"/>
                  </a:lnTo>
                  <a:lnTo>
                    <a:pt x="2858" y="2086"/>
                  </a:lnTo>
                  <a:lnTo>
                    <a:pt x="2582" y="807"/>
                  </a:lnTo>
                  <a:lnTo>
                    <a:pt x="3986" y="507"/>
                  </a:lnTo>
                  <a:lnTo>
                    <a:pt x="4061" y="883"/>
                  </a:lnTo>
                  <a:lnTo>
                    <a:pt x="4412" y="306"/>
                  </a:lnTo>
                  <a:lnTo>
                    <a:pt x="4387" y="181"/>
                  </a:lnTo>
                  <a:cubicBezTo>
                    <a:pt x="4343" y="72"/>
                    <a:pt x="4262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2156725" y="2672600"/>
              <a:ext cx="21350" cy="73950"/>
            </a:xfrm>
            <a:custGeom>
              <a:avLst/>
              <a:gdLst/>
              <a:ahLst/>
              <a:cxnLst/>
              <a:rect l="l" t="t" r="r" b="b"/>
              <a:pathLst>
                <a:path w="854" h="2958" extrusionOk="0">
                  <a:moveTo>
                    <a:pt x="327" y="0"/>
                  </a:moveTo>
                  <a:lnTo>
                    <a:pt x="1" y="577"/>
                  </a:lnTo>
                  <a:lnTo>
                    <a:pt x="527" y="2958"/>
                  </a:lnTo>
                  <a:lnTo>
                    <a:pt x="853" y="2381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2755725" y="2419450"/>
              <a:ext cx="60825" cy="25100"/>
            </a:xfrm>
            <a:custGeom>
              <a:avLst/>
              <a:gdLst/>
              <a:ahLst/>
              <a:cxnLst/>
              <a:rect l="l" t="t" r="r" b="b"/>
              <a:pathLst>
                <a:path w="2433" h="1004" extrusionOk="0">
                  <a:moveTo>
                    <a:pt x="2432" y="1"/>
                  </a:moveTo>
                  <a:lnTo>
                    <a:pt x="277" y="477"/>
                  </a:lnTo>
                  <a:lnTo>
                    <a:pt x="1" y="1003"/>
                  </a:lnTo>
                  <a:lnTo>
                    <a:pt x="2131" y="52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2424275" y="2999650"/>
              <a:ext cx="61425" cy="25100"/>
            </a:xfrm>
            <a:custGeom>
              <a:avLst/>
              <a:gdLst/>
              <a:ahLst/>
              <a:cxnLst/>
              <a:rect l="l" t="t" r="r" b="b"/>
              <a:pathLst>
                <a:path w="2457" h="1004" extrusionOk="0">
                  <a:moveTo>
                    <a:pt x="2457" y="1"/>
                  </a:moveTo>
                  <a:lnTo>
                    <a:pt x="302" y="477"/>
                  </a:lnTo>
                  <a:lnTo>
                    <a:pt x="1" y="1003"/>
                  </a:lnTo>
                  <a:lnTo>
                    <a:pt x="2156" y="527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2229425" y="2534125"/>
              <a:ext cx="61425" cy="24450"/>
            </a:xfrm>
            <a:custGeom>
              <a:avLst/>
              <a:gdLst/>
              <a:ahLst/>
              <a:cxnLst/>
              <a:rect l="l" t="t" r="r" b="b"/>
              <a:pathLst>
                <a:path w="2457" h="978" extrusionOk="0">
                  <a:moveTo>
                    <a:pt x="2456" y="0"/>
                  </a:moveTo>
                  <a:lnTo>
                    <a:pt x="301" y="476"/>
                  </a:lnTo>
                  <a:lnTo>
                    <a:pt x="0" y="978"/>
                  </a:lnTo>
                  <a:lnTo>
                    <a:pt x="0" y="978"/>
                  </a:lnTo>
                  <a:lnTo>
                    <a:pt x="2156" y="527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2328425" y="2639375"/>
              <a:ext cx="172950" cy="205550"/>
            </a:xfrm>
            <a:custGeom>
              <a:avLst/>
              <a:gdLst/>
              <a:ahLst/>
              <a:cxnLst/>
              <a:rect l="l" t="t" r="r" b="b"/>
              <a:pathLst>
                <a:path w="6918" h="8222" extrusionOk="0">
                  <a:moveTo>
                    <a:pt x="3058" y="1"/>
                  </a:moveTo>
                  <a:lnTo>
                    <a:pt x="0" y="677"/>
                  </a:lnTo>
                  <a:lnTo>
                    <a:pt x="75" y="978"/>
                  </a:lnTo>
                  <a:lnTo>
                    <a:pt x="702" y="928"/>
                  </a:lnTo>
                  <a:cubicBezTo>
                    <a:pt x="748" y="924"/>
                    <a:pt x="785" y="920"/>
                    <a:pt x="817" y="920"/>
                  </a:cubicBezTo>
                  <a:cubicBezTo>
                    <a:pt x="957" y="920"/>
                    <a:pt x="975" y="995"/>
                    <a:pt x="1078" y="1404"/>
                  </a:cubicBezTo>
                  <a:lnTo>
                    <a:pt x="2306" y="7094"/>
                  </a:lnTo>
                  <a:cubicBezTo>
                    <a:pt x="2406" y="7595"/>
                    <a:pt x="2406" y="7595"/>
                    <a:pt x="2181" y="7695"/>
                  </a:cubicBezTo>
                  <a:lnTo>
                    <a:pt x="1579" y="7896"/>
                  </a:lnTo>
                  <a:lnTo>
                    <a:pt x="1654" y="8221"/>
                  </a:lnTo>
                  <a:lnTo>
                    <a:pt x="6917" y="7068"/>
                  </a:lnTo>
                  <a:lnTo>
                    <a:pt x="6491" y="5164"/>
                  </a:lnTo>
                  <a:lnTo>
                    <a:pt x="6191" y="5214"/>
                  </a:lnTo>
                  <a:lnTo>
                    <a:pt x="6115" y="6542"/>
                  </a:lnTo>
                  <a:cubicBezTo>
                    <a:pt x="6090" y="6818"/>
                    <a:pt x="6090" y="6843"/>
                    <a:pt x="5564" y="6943"/>
                  </a:cubicBezTo>
                  <a:lnTo>
                    <a:pt x="3760" y="7344"/>
                  </a:lnTo>
                  <a:lnTo>
                    <a:pt x="2406" y="1129"/>
                  </a:lnTo>
                  <a:cubicBezTo>
                    <a:pt x="2281" y="627"/>
                    <a:pt x="2306" y="602"/>
                    <a:pt x="2532" y="527"/>
                  </a:cubicBezTo>
                  <a:lnTo>
                    <a:pt x="3108" y="32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2501975" y="2604925"/>
              <a:ext cx="182350" cy="210550"/>
            </a:xfrm>
            <a:custGeom>
              <a:avLst/>
              <a:gdLst/>
              <a:ahLst/>
              <a:cxnLst/>
              <a:rect l="l" t="t" r="r" b="b"/>
              <a:pathLst>
                <a:path w="7294" h="8422" extrusionOk="0">
                  <a:moveTo>
                    <a:pt x="1855" y="1354"/>
                  </a:moveTo>
                  <a:lnTo>
                    <a:pt x="3785" y="4787"/>
                  </a:lnTo>
                  <a:lnTo>
                    <a:pt x="1479" y="5289"/>
                  </a:lnTo>
                  <a:lnTo>
                    <a:pt x="1855" y="1354"/>
                  </a:lnTo>
                  <a:close/>
                  <a:moveTo>
                    <a:pt x="2507" y="0"/>
                  </a:moveTo>
                  <a:lnTo>
                    <a:pt x="1554" y="201"/>
                  </a:lnTo>
                  <a:lnTo>
                    <a:pt x="878" y="7269"/>
                  </a:lnTo>
                  <a:cubicBezTo>
                    <a:pt x="828" y="7795"/>
                    <a:pt x="828" y="7820"/>
                    <a:pt x="602" y="7895"/>
                  </a:cubicBezTo>
                  <a:lnTo>
                    <a:pt x="1" y="8121"/>
                  </a:lnTo>
                  <a:lnTo>
                    <a:pt x="76" y="8421"/>
                  </a:lnTo>
                  <a:lnTo>
                    <a:pt x="2206" y="7945"/>
                  </a:lnTo>
                  <a:lnTo>
                    <a:pt x="2131" y="7644"/>
                  </a:lnTo>
                  <a:lnTo>
                    <a:pt x="1504" y="7695"/>
                  </a:lnTo>
                  <a:cubicBezTo>
                    <a:pt x="1465" y="7699"/>
                    <a:pt x="1431" y="7703"/>
                    <a:pt x="1403" y="7703"/>
                  </a:cubicBezTo>
                  <a:cubicBezTo>
                    <a:pt x="1272" y="7703"/>
                    <a:pt x="1263" y="7623"/>
                    <a:pt x="1304" y="7168"/>
                  </a:cubicBezTo>
                  <a:lnTo>
                    <a:pt x="1429" y="5715"/>
                  </a:lnTo>
                  <a:lnTo>
                    <a:pt x="4011" y="5138"/>
                  </a:lnTo>
                  <a:lnTo>
                    <a:pt x="4712" y="6441"/>
                  </a:lnTo>
                  <a:cubicBezTo>
                    <a:pt x="4988" y="6893"/>
                    <a:pt x="4963" y="6918"/>
                    <a:pt x="4737" y="6993"/>
                  </a:cubicBezTo>
                  <a:lnTo>
                    <a:pt x="4161" y="7193"/>
                  </a:lnTo>
                  <a:lnTo>
                    <a:pt x="4236" y="7519"/>
                  </a:lnTo>
                  <a:lnTo>
                    <a:pt x="7294" y="6842"/>
                  </a:lnTo>
                  <a:lnTo>
                    <a:pt x="7219" y="6542"/>
                  </a:lnTo>
                  <a:lnTo>
                    <a:pt x="6592" y="6592"/>
                  </a:lnTo>
                  <a:cubicBezTo>
                    <a:pt x="6557" y="6596"/>
                    <a:pt x="6526" y="6598"/>
                    <a:pt x="6499" y="6598"/>
                  </a:cubicBezTo>
                  <a:cubicBezTo>
                    <a:pt x="6352" y="6598"/>
                    <a:pt x="6298" y="6521"/>
                    <a:pt x="6066" y="614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2"/>
            <p:cNvSpPr/>
            <p:nvPr/>
          </p:nvSpPr>
          <p:spPr>
            <a:xfrm>
              <a:off x="2623525" y="2534750"/>
              <a:ext cx="264450" cy="231850"/>
            </a:xfrm>
            <a:custGeom>
              <a:avLst/>
              <a:gdLst/>
              <a:ahLst/>
              <a:cxnLst/>
              <a:rect l="l" t="t" r="r" b="b"/>
              <a:pathLst>
                <a:path w="10578" h="9274" extrusionOk="0">
                  <a:moveTo>
                    <a:pt x="10502" y="0"/>
                  </a:moveTo>
                  <a:lnTo>
                    <a:pt x="8347" y="451"/>
                  </a:lnTo>
                  <a:lnTo>
                    <a:pt x="8422" y="777"/>
                  </a:lnTo>
                  <a:lnTo>
                    <a:pt x="9048" y="727"/>
                  </a:lnTo>
                  <a:cubicBezTo>
                    <a:pt x="9089" y="723"/>
                    <a:pt x="9123" y="719"/>
                    <a:pt x="9151" y="719"/>
                  </a:cubicBezTo>
                  <a:cubicBezTo>
                    <a:pt x="9282" y="719"/>
                    <a:pt x="9299" y="796"/>
                    <a:pt x="9299" y="1228"/>
                  </a:cubicBezTo>
                  <a:lnTo>
                    <a:pt x="9224" y="6542"/>
                  </a:lnTo>
                  <a:lnTo>
                    <a:pt x="6091" y="953"/>
                  </a:lnTo>
                  <a:lnTo>
                    <a:pt x="5189" y="1153"/>
                  </a:lnTo>
                  <a:lnTo>
                    <a:pt x="4813" y="7619"/>
                  </a:lnTo>
                  <a:lnTo>
                    <a:pt x="2532" y="2707"/>
                  </a:lnTo>
                  <a:cubicBezTo>
                    <a:pt x="2307" y="2231"/>
                    <a:pt x="2307" y="2231"/>
                    <a:pt x="2532" y="2131"/>
                  </a:cubicBezTo>
                  <a:lnTo>
                    <a:pt x="3134" y="1930"/>
                  </a:lnTo>
                  <a:lnTo>
                    <a:pt x="3058" y="1604"/>
                  </a:lnTo>
                  <a:lnTo>
                    <a:pt x="1" y="2281"/>
                  </a:lnTo>
                  <a:lnTo>
                    <a:pt x="51" y="2607"/>
                  </a:lnTo>
                  <a:lnTo>
                    <a:pt x="677" y="2532"/>
                  </a:lnTo>
                  <a:cubicBezTo>
                    <a:pt x="928" y="2532"/>
                    <a:pt x="953" y="2532"/>
                    <a:pt x="1179" y="3008"/>
                  </a:cubicBezTo>
                  <a:lnTo>
                    <a:pt x="4161" y="9274"/>
                  </a:lnTo>
                  <a:lnTo>
                    <a:pt x="5114" y="9073"/>
                  </a:lnTo>
                  <a:lnTo>
                    <a:pt x="5515" y="2632"/>
                  </a:lnTo>
                  <a:lnTo>
                    <a:pt x="8647" y="8296"/>
                  </a:lnTo>
                  <a:lnTo>
                    <a:pt x="9625" y="8096"/>
                  </a:lnTo>
                  <a:lnTo>
                    <a:pt x="9725" y="1128"/>
                  </a:lnTo>
                  <a:cubicBezTo>
                    <a:pt x="9725" y="627"/>
                    <a:pt x="9750" y="602"/>
                    <a:pt x="9976" y="527"/>
                  </a:cubicBezTo>
                  <a:lnTo>
                    <a:pt x="10577" y="301"/>
                  </a:lnTo>
                  <a:lnTo>
                    <a:pt x="10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2"/>
            <p:cNvSpPr/>
            <p:nvPr/>
          </p:nvSpPr>
          <p:spPr>
            <a:xfrm>
              <a:off x="2367900" y="2740250"/>
              <a:ext cx="130350" cy="104675"/>
            </a:xfrm>
            <a:custGeom>
              <a:avLst/>
              <a:gdLst/>
              <a:ahLst/>
              <a:cxnLst/>
              <a:rect l="l" t="t" r="r" b="b"/>
              <a:pathLst>
                <a:path w="5214" h="4187" extrusionOk="0">
                  <a:moveTo>
                    <a:pt x="1454" y="1"/>
                  </a:moveTo>
                  <a:lnTo>
                    <a:pt x="501" y="2056"/>
                  </a:lnTo>
                  <a:lnTo>
                    <a:pt x="727" y="3059"/>
                  </a:lnTo>
                  <a:cubicBezTo>
                    <a:pt x="827" y="3560"/>
                    <a:pt x="827" y="3560"/>
                    <a:pt x="602" y="3660"/>
                  </a:cubicBezTo>
                  <a:lnTo>
                    <a:pt x="0" y="3861"/>
                  </a:lnTo>
                  <a:lnTo>
                    <a:pt x="75" y="4186"/>
                  </a:lnTo>
                  <a:lnTo>
                    <a:pt x="4912" y="3109"/>
                  </a:lnTo>
                  <a:lnTo>
                    <a:pt x="5213" y="2457"/>
                  </a:lnTo>
                  <a:lnTo>
                    <a:pt x="4912" y="1129"/>
                  </a:lnTo>
                  <a:lnTo>
                    <a:pt x="4612" y="1179"/>
                  </a:lnTo>
                  <a:lnTo>
                    <a:pt x="4536" y="2507"/>
                  </a:lnTo>
                  <a:cubicBezTo>
                    <a:pt x="4511" y="2783"/>
                    <a:pt x="4511" y="2808"/>
                    <a:pt x="3985" y="2908"/>
                  </a:cubicBezTo>
                  <a:lnTo>
                    <a:pt x="2181" y="3309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2501975" y="2628725"/>
              <a:ext cx="149775" cy="186750"/>
            </a:xfrm>
            <a:custGeom>
              <a:avLst/>
              <a:gdLst/>
              <a:ahLst/>
              <a:cxnLst/>
              <a:rect l="l" t="t" r="r" b="b"/>
              <a:pathLst>
                <a:path w="5991" h="7470" extrusionOk="0">
                  <a:moveTo>
                    <a:pt x="3058" y="1"/>
                  </a:moveTo>
                  <a:lnTo>
                    <a:pt x="2407" y="1404"/>
                  </a:lnTo>
                  <a:lnTo>
                    <a:pt x="3785" y="3835"/>
                  </a:lnTo>
                  <a:lnTo>
                    <a:pt x="1479" y="4337"/>
                  </a:lnTo>
                  <a:lnTo>
                    <a:pt x="1479" y="4337"/>
                  </a:lnTo>
                  <a:lnTo>
                    <a:pt x="1605" y="3184"/>
                  </a:lnTo>
                  <a:lnTo>
                    <a:pt x="1053" y="4312"/>
                  </a:lnTo>
                  <a:lnTo>
                    <a:pt x="878" y="6317"/>
                  </a:lnTo>
                  <a:cubicBezTo>
                    <a:pt x="828" y="6843"/>
                    <a:pt x="828" y="6868"/>
                    <a:pt x="602" y="6943"/>
                  </a:cubicBezTo>
                  <a:lnTo>
                    <a:pt x="1" y="7169"/>
                  </a:lnTo>
                  <a:lnTo>
                    <a:pt x="76" y="7469"/>
                  </a:lnTo>
                  <a:lnTo>
                    <a:pt x="2206" y="6993"/>
                  </a:lnTo>
                  <a:lnTo>
                    <a:pt x="2131" y="6692"/>
                  </a:lnTo>
                  <a:lnTo>
                    <a:pt x="1504" y="6743"/>
                  </a:lnTo>
                  <a:cubicBezTo>
                    <a:pt x="1465" y="6747"/>
                    <a:pt x="1431" y="6751"/>
                    <a:pt x="1403" y="6751"/>
                  </a:cubicBezTo>
                  <a:cubicBezTo>
                    <a:pt x="1272" y="6751"/>
                    <a:pt x="1263" y="6671"/>
                    <a:pt x="1304" y="6216"/>
                  </a:cubicBezTo>
                  <a:lnTo>
                    <a:pt x="1429" y="4763"/>
                  </a:lnTo>
                  <a:lnTo>
                    <a:pt x="4011" y="4186"/>
                  </a:lnTo>
                  <a:lnTo>
                    <a:pt x="4712" y="5489"/>
                  </a:lnTo>
                  <a:cubicBezTo>
                    <a:pt x="4988" y="5941"/>
                    <a:pt x="4963" y="5966"/>
                    <a:pt x="4737" y="6041"/>
                  </a:cubicBezTo>
                  <a:lnTo>
                    <a:pt x="4161" y="6241"/>
                  </a:lnTo>
                  <a:lnTo>
                    <a:pt x="4236" y="6567"/>
                  </a:lnTo>
                  <a:lnTo>
                    <a:pt x="5389" y="6317"/>
                  </a:lnTo>
                  <a:lnTo>
                    <a:pt x="5991" y="503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2746975" y="2558550"/>
              <a:ext cx="42625" cy="117200"/>
            </a:xfrm>
            <a:custGeom>
              <a:avLst/>
              <a:gdLst/>
              <a:ahLst/>
              <a:cxnLst/>
              <a:rect l="l" t="t" r="r" b="b"/>
              <a:pathLst>
                <a:path w="1705" h="4688" extrusionOk="0">
                  <a:moveTo>
                    <a:pt x="1153" y="1"/>
                  </a:moveTo>
                  <a:lnTo>
                    <a:pt x="251" y="201"/>
                  </a:lnTo>
                  <a:lnTo>
                    <a:pt x="0" y="4687"/>
                  </a:lnTo>
                  <a:lnTo>
                    <a:pt x="451" y="3660"/>
                  </a:lnTo>
                  <a:lnTo>
                    <a:pt x="577" y="1680"/>
                  </a:lnTo>
                  <a:lnTo>
                    <a:pt x="1003" y="2457"/>
                  </a:lnTo>
                  <a:lnTo>
                    <a:pt x="1704" y="978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2686200" y="2640000"/>
              <a:ext cx="47625" cy="102175"/>
            </a:xfrm>
            <a:custGeom>
              <a:avLst/>
              <a:gdLst/>
              <a:ahLst/>
              <a:cxnLst/>
              <a:rect l="l" t="t" r="r" b="b"/>
              <a:pathLst>
                <a:path w="1905" h="4087" extrusionOk="0">
                  <a:moveTo>
                    <a:pt x="727" y="1"/>
                  </a:moveTo>
                  <a:lnTo>
                    <a:pt x="0" y="1605"/>
                  </a:lnTo>
                  <a:lnTo>
                    <a:pt x="1178" y="4086"/>
                  </a:lnTo>
                  <a:lnTo>
                    <a:pt x="1905" y="2532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1643575" y="1991850"/>
              <a:ext cx="644150" cy="2198400"/>
            </a:xfrm>
            <a:custGeom>
              <a:avLst/>
              <a:gdLst/>
              <a:ahLst/>
              <a:cxnLst/>
              <a:rect l="l" t="t" r="r" b="b"/>
              <a:pathLst>
                <a:path w="25766" h="87936" extrusionOk="0">
                  <a:moveTo>
                    <a:pt x="5946" y="0"/>
                  </a:moveTo>
                  <a:cubicBezTo>
                    <a:pt x="5845" y="0"/>
                    <a:pt x="5742" y="12"/>
                    <a:pt x="5640" y="37"/>
                  </a:cubicBezTo>
                  <a:lnTo>
                    <a:pt x="1178" y="989"/>
                  </a:lnTo>
                  <a:cubicBezTo>
                    <a:pt x="477" y="1165"/>
                    <a:pt x="1" y="1867"/>
                    <a:pt x="151" y="2593"/>
                  </a:cubicBezTo>
                  <a:lnTo>
                    <a:pt x="18522" y="86880"/>
                  </a:lnTo>
                  <a:cubicBezTo>
                    <a:pt x="18653" y="87512"/>
                    <a:pt x="19220" y="87936"/>
                    <a:pt x="19845" y="87936"/>
                  </a:cubicBezTo>
                  <a:cubicBezTo>
                    <a:pt x="19938" y="87936"/>
                    <a:pt x="20032" y="87927"/>
                    <a:pt x="20126" y="87907"/>
                  </a:cubicBezTo>
                  <a:lnTo>
                    <a:pt x="24587" y="86930"/>
                  </a:lnTo>
                  <a:cubicBezTo>
                    <a:pt x="25314" y="86779"/>
                    <a:pt x="25765" y="86052"/>
                    <a:pt x="25615" y="85351"/>
                  </a:cubicBezTo>
                  <a:lnTo>
                    <a:pt x="7244" y="1039"/>
                  </a:lnTo>
                  <a:cubicBezTo>
                    <a:pt x="7115" y="437"/>
                    <a:pt x="6560" y="0"/>
                    <a:pt x="5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1775150" y="1991800"/>
              <a:ext cx="509425" cy="2175800"/>
            </a:xfrm>
            <a:custGeom>
              <a:avLst/>
              <a:gdLst/>
              <a:ahLst/>
              <a:cxnLst/>
              <a:rect l="l" t="t" r="r" b="b"/>
              <a:pathLst>
                <a:path w="20377" h="87032" extrusionOk="0">
                  <a:moveTo>
                    <a:pt x="699" y="0"/>
                  </a:moveTo>
                  <a:cubicBezTo>
                    <a:pt x="593" y="0"/>
                    <a:pt x="485" y="13"/>
                    <a:pt x="377" y="39"/>
                  </a:cubicBezTo>
                  <a:lnTo>
                    <a:pt x="1" y="114"/>
                  </a:lnTo>
                  <a:lnTo>
                    <a:pt x="18923" y="87032"/>
                  </a:lnTo>
                  <a:lnTo>
                    <a:pt x="19324" y="86932"/>
                  </a:lnTo>
                  <a:cubicBezTo>
                    <a:pt x="19926" y="86806"/>
                    <a:pt x="20352" y="86280"/>
                    <a:pt x="20377" y="85679"/>
                  </a:cubicBezTo>
                  <a:lnTo>
                    <a:pt x="1855" y="741"/>
                  </a:lnTo>
                  <a:cubicBezTo>
                    <a:pt x="1648" y="285"/>
                    <a:pt x="1201" y="0"/>
                    <a:pt x="699" y="0"/>
                  </a:cubicBezTo>
                  <a:close/>
                </a:path>
              </a:pathLst>
            </a:custGeom>
            <a:solidFill>
              <a:srgbClr val="212838">
                <a:alpha val="565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1689950" y="2222725"/>
              <a:ext cx="140375" cy="53275"/>
            </a:xfrm>
            <a:custGeom>
              <a:avLst/>
              <a:gdLst/>
              <a:ahLst/>
              <a:cxnLst/>
              <a:rect l="l" t="t" r="r" b="b"/>
              <a:pathLst>
                <a:path w="5615" h="2131" extrusionOk="0">
                  <a:moveTo>
                    <a:pt x="5389" y="0"/>
                  </a:moveTo>
                  <a:lnTo>
                    <a:pt x="0" y="1153"/>
                  </a:lnTo>
                  <a:lnTo>
                    <a:pt x="226" y="2130"/>
                  </a:lnTo>
                  <a:lnTo>
                    <a:pt x="5614" y="952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1678675" y="2168200"/>
              <a:ext cx="139750" cy="53900"/>
            </a:xfrm>
            <a:custGeom>
              <a:avLst/>
              <a:gdLst/>
              <a:ahLst/>
              <a:cxnLst/>
              <a:rect l="l" t="t" r="r" b="b"/>
              <a:pathLst>
                <a:path w="5590" h="2156" extrusionOk="0">
                  <a:moveTo>
                    <a:pt x="5363" y="1"/>
                  </a:moveTo>
                  <a:lnTo>
                    <a:pt x="0" y="1179"/>
                  </a:lnTo>
                  <a:lnTo>
                    <a:pt x="201" y="2156"/>
                  </a:lnTo>
                  <a:lnTo>
                    <a:pt x="5589" y="978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1701850" y="2276600"/>
              <a:ext cx="139750" cy="53275"/>
            </a:xfrm>
            <a:custGeom>
              <a:avLst/>
              <a:gdLst/>
              <a:ahLst/>
              <a:cxnLst/>
              <a:rect l="l" t="t" r="r" b="b"/>
              <a:pathLst>
                <a:path w="5590" h="2131" extrusionOk="0">
                  <a:moveTo>
                    <a:pt x="5389" y="0"/>
                  </a:moveTo>
                  <a:lnTo>
                    <a:pt x="0" y="1178"/>
                  </a:lnTo>
                  <a:lnTo>
                    <a:pt x="226" y="2131"/>
                  </a:lnTo>
                  <a:lnTo>
                    <a:pt x="5589" y="978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1824650" y="22133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55" y="0"/>
                  </a:moveTo>
                  <a:lnTo>
                    <a:pt x="1" y="376"/>
                  </a:lnTo>
                  <a:lnTo>
                    <a:pt x="226" y="1328"/>
                  </a:lnTo>
                  <a:lnTo>
                    <a:pt x="1880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2"/>
            <p:cNvSpPr/>
            <p:nvPr/>
          </p:nvSpPr>
          <p:spPr>
            <a:xfrm>
              <a:off x="1812750" y="21594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80" y="1"/>
                  </a:moveTo>
                  <a:lnTo>
                    <a:pt x="0" y="352"/>
                  </a:lnTo>
                  <a:lnTo>
                    <a:pt x="226" y="1329"/>
                  </a:lnTo>
                  <a:lnTo>
                    <a:pt x="1880" y="978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1836550" y="2267200"/>
              <a:ext cx="47025" cy="33850"/>
            </a:xfrm>
            <a:custGeom>
              <a:avLst/>
              <a:gdLst/>
              <a:ahLst/>
              <a:cxnLst/>
              <a:rect l="l" t="t" r="r" b="b"/>
              <a:pathLst>
                <a:path w="1881" h="1354" extrusionOk="0">
                  <a:moveTo>
                    <a:pt x="1655" y="0"/>
                  </a:moveTo>
                  <a:lnTo>
                    <a:pt x="1" y="376"/>
                  </a:lnTo>
                  <a:lnTo>
                    <a:pt x="201" y="1354"/>
                  </a:lnTo>
                  <a:lnTo>
                    <a:pt x="1881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Akoma Ntoso</a:t>
            </a: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066800" y="1123950"/>
            <a:ext cx="7086600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Lato"/>
                <a:sym typeface="Lato"/>
              </a:rPr>
              <a:t>Ma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šinski čitljiv XML dokument</a:t>
            </a:r>
          </a:p>
          <a:p>
            <a:pPr lvl="0">
              <a:spcAft>
                <a:spcPts val="1200"/>
              </a:spcAft>
              <a:buClr>
                <a:srgbClr val="F8C36A"/>
              </a:buClr>
              <a:buSzPts val="1200"/>
              <a:buFont typeface="Wingdings" pitchFamily="2" charset="2"/>
              <a:buChar char="§"/>
            </a:pPr>
            <a:r>
              <a:rPr lang="sr-Latn-RS" sz="28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2200" dirty="0" smtClean="0">
                <a:solidFill>
                  <a:srgbClr val="FFFFFF"/>
                </a:solidFill>
                <a:latin typeface="Lato"/>
                <a:sym typeface="Lato"/>
              </a:rPr>
              <a:t>Mora da se pridržava određene strukture</a:t>
            </a:r>
            <a:endParaRPr lang="sr-Latn-RS" sz="22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&lt;</a:t>
            </a: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akomaNtoso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&gt; - </a:t>
            </a: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glavni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 element 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svakog Akoma Ntoso dokumenta</a:t>
            </a:r>
            <a:endParaRPr lang="sr-Latn-RS" sz="16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&lt;act&gt;, &lt;judgment&gt; - </a:t>
            </a: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elementi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koji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ozna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čavaju na šta se odnosi dokument (act-zakon, judgment-presuda)</a:t>
            </a:r>
            <a:endParaRPr lang="sr-Latn-RS" sz="1600" dirty="0" smtClean="0">
              <a:solidFill>
                <a:srgbClr val="FFFFFF"/>
              </a:solidFill>
              <a:latin typeface="Lato"/>
              <a:sym typeface="Lato"/>
            </a:endParaRP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&lt;meta&gt; - 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obavezan element za predstavljanje metapodataka</a:t>
            </a: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&lt;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body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&gt;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,&lt;</a:t>
            </a: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judgmentBody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&gt; - </a:t>
            </a: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glavni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dio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, </a:t>
            </a: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tj</a:t>
            </a: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. </a:t>
            </a:r>
            <a:r>
              <a:rPr lang="en-US" sz="1600" dirty="0" err="1" smtClean="0">
                <a:solidFill>
                  <a:srgbClr val="FFFFFF"/>
                </a:solidFill>
                <a:latin typeface="Lato"/>
                <a:sym typeface="Lato"/>
              </a:rPr>
              <a:t>sadr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žaj dokumenta</a:t>
            </a:r>
          </a:p>
          <a:p>
            <a:pPr marL="457200" lvl="1">
              <a:spcAft>
                <a:spcPts val="600"/>
              </a:spcAft>
              <a:buClr>
                <a:srgbClr val="F8C36A"/>
              </a:buClr>
              <a:buSzPts val="12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Lato"/>
                <a:sym typeface="Lato"/>
              </a:rPr>
              <a:t> &lt;preface&gt;, &lt;header&gt; - 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sadrži početne informacije dokumenta (npr. 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n</a:t>
            </a:r>
            <a:r>
              <a:rPr lang="sr-Latn-RS" sz="1600" dirty="0" smtClean="0">
                <a:solidFill>
                  <a:srgbClr val="FFFFFF"/>
                </a:solidFill>
                <a:latin typeface="Lato"/>
                <a:sym typeface="Lato"/>
              </a:rPr>
              <a:t>aziv, sudija, optuženi...)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Meta podaci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895350"/>
            <a:ext cx="5410200" cy="372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3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Zakon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895350"/>
            <a:ext cx="6019800" cy="366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or Law: Workers' Duties by Slidesgo">
  <a:themeElements>
    <a:clrScheme name="Simple Light">
      <a:dk1>
        <a:srgbClr val="212838"/>
      </a:dk1>
      <a:lt1>
        <a:srgbClr val="FFFFFF"/>
      </a:lt1>
      <a:dk2>
        <a:srgbClr val="3A4769"/>
      </a:dk2>
      <a:lt2>
        <a:srgbClr val="DFB05F"/>
      </a:lt2>
      <a:accent1>
        <a:srgbClr val="F8C36A"/>
      </a:accent1>
      <a:accent2>
        <a:srgbClr val="EAD9D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626</Words>
  <PresentationFormat>On-screen Show (16:9)</PresentationFormat>
  <Paragraphs>139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Playfair Display</vt:lpstr>
      <vt:lpstr>Lato</vt:lpstr>
      <vt:lpstr>Wingdings</vt:lpstr>
      <vt:lpstr>Bebas Neue</vt:lpstr>
      <vt:lpstr>Labor Law: Workers' Duties by Slidesgo</vt:lpstr>
      <vt:lpstr>Aplikacija za podršku odlučivanju u sudskim predmetima</vt:lpstr>
      <vt:lpstr>Sadržaj</vt:lpstr>
      <vt:lpstr>Uvod</vt:lpstr>
      <vt:lpstr>Slide 4</vt:lpstr>
      <vt:lpstr>Slide 5</vt:lpstr>
      <vt:lpstr>Zakoni i presude</vt:lpstr>
      <vt:lpstr>Akoma Ntoso</vt:lpstr>
      <vt:lpstr>Meta podaci</vt:lpstr>
      <vt:lpstr>Zakon</vt:lpstr>
      <vt:lpstr>Slide 10</vt:lpstr>
      <vt:lpstr>Presuda</vt:lpstr>
      <vt:lpstr>Presuda</vt:lpstr>
      <vt:lpstr>Slide 13</vt:lpstr>
      <vt:lpstr>Ekstrakcija podataka</vt:lpstr>
      <vt:lpstr>RegEx</vt:lpstr>
      <vt:lpstr>RegEx</vt:lpstr>
      <vt:lpstr>Slide 17</vt:lpstr>
      <vt:lpstr>Rasuđivanje</vt:lpstr>
      <vt:lpstr>Rasuđivanje po pravilima</vt:lpstr>
      <vt:lpstr>Dispozicija</vt:lpstr>
      <vt:lpstr>Sankcija</vt:lpstr>
      <vt:lpstr>Uparivanje dispozicija-sankcija</vt:lpstr>
      <vt:lpstr>Slide 23</vt:lpstr>
      <vt:lpstr>Činjenice iz forme </vt:lpstr>
      <vt:lpstr>Slide 25</vt:lpstr>
      <vt:lpstr>Rasuđivanje po slučajevima</vt:lpstr>
      <vt:lpstr>Slide 27</vt:lpstr>
      <vt:lpstr>Definicija atributa i sličnosti</vt:lpstr>
      <vt:lpstr>Slide 29</vt:lpstr>
      <vt:lpstr>Slide 30</vt:lpstr>
      <vt:lpstr>Slide 31</vt:lpstr>
      <vt:lpstr>Zaključak</vt:lpstr>
      <vt:lpstr>Pogodnosti</vt:lpstr>
      <vt:lpstr>Moguća proširenja</vt:lpstr>
      <vt:lpstr>Hvala na pažnji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Aplikacija za podršku odlučivanju u sudskim predmetima</dc:title>
  <dc:creator>Natalija</dc:creator>
  <cp:lastModifiedBy>Natalija</cp:lastModifiedBy>
  <cp:revision>52</cp:revision>
  <dcterms:modified xsi:type="dcterms:W3CDTF">2023-04-23T23:13:38Z</dcterms:modified>
</cp:coreProperties>
</file>