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7" r:id="rId6"/>
    <p:sldId id="293" r:id="rId7"/>
    <p:sldId id="277" r:id="rId8"/>
    <p:sldId id="289" r:id="rId9"/>
    <p:sldId id="290" r:id="rId10"/>
    <p:sldId id="291" r:id="rId11"/>
    <p:sldId id="261" r:id="rId12"/>
    <p:sldId id="292" r:id="rId13"/>
    <p:sldId id="283" r:id="rId14"/>
    <p:sldId id="294" r:id="rId15"/>
    <p:sldId id="295" r:id="rId16"/>
    <p:sldId id="296" r:id="rId17"/>
    <p:sldId id="297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1BF001-E41B-4E1B-AE3C-4919943A2568}">
          <p14:sldIdLst>
            <p14:sldId id="256"/>
            <p14:sldId id="287"/>
            <p14:sldId id="293"/>
            <p14:sldId id="277"/>
            <p14:sldId id="289"/>
            <p14:sldId id="290"/>
            <p14:sldId id="291"/>
            <p14:sldId id="261"/>
            <p14:sldId id="292"/>
            <p14:sldId id="283"/>
            <p14:sldId id="294"/>
            <p14:sldId id="295"/>
            <p14:sldId id="296"/>
            <p14:sldId id="297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 Lakshmi K" userId="903795b3054698a5" providerId="LiveId" clId="{A93B072C-B4C7-4B66-85C0-9DFBF0C984AD}"/>
    <pc:docChg chg="undo custSel modSld">
      <pc:chgData name="Sree Lakshmi K" userId="903795b3054698a5" providerId="LiveId" clId="{A93B072C-B4C7-4B66-85C0-9DFBF0C984AD}" dt="2023-10-23T14:26:01.681" v="238" actId="14100"/>
      <pc:docMkLst>
        <pc:docMk/>
      </pc:docMkLst>
      <pc:sldChg chg="addSp delSp modSp mod">
        <pc:chgData name="Sree Lakshmi K" userId="903795b3054698a5" providerId="LiveId" clId="{A93B072C-B4C7-4B66-85C0-9DFBF0C984AD}" dt="2023-10-23T14:26:01.681" v="238" actId="14100"/>
        <pc:sldMkLst>
          <pc:docMk/>
          <pc:sldMk cId="2243494996" sldId="277"/>
        </pc:sldMkLst>
        <pc:spChg chg="add mod">
          <ac:chgData name="Sree Lakshmi K" userId="903795b3054698a5" providerId="LiveId" clId="{A93B072C-B4C7-4B66-85C0-9DFBF0C984AD}" dt="2023-10-23T14:25:13.745" v="232" actId="403"/>
          <ac:spMkLst>
            <pc:docMk/>
            <pc:sldMk cId="2243494996" sldId="277"/>
            <ac:spMk id="2" creationId="{F17D0E7B-AE5A-0204-7875-26ACC98E2FBC}"/>
          </ac:spMkLst>
        </pc:spChg>
        <pc:spChg chg="add mod">
          <ac:chgData name="Sree Lakshmi K" userId="903795b3054698a5" providerId="LiveId" clId="{A93B072C-B4C7-4B66-85C0-9DFBF0C984AD}" dt="2023-10-23T14:26:01.681" v="238" actId="14100"/>
          <ac:spMkLst>
            <pc:docMk/>
            <pc:sldMk cId="2243494996" sldId="277"/>
            <ac:spMk id="3" creationId="{8504883A-1E2F-5BD6-E294-1236A2A2C90F}"/>
          </ac:spMkLst>
        </pc:spChg>
        <pc:spChg chg="del mod">
          <ac:chgData name="Sree Lakshmi K" userId="903795b3054698a5" providerId="LiveId" clId="{A93B072C-B4C7-4B66-85C0-9DFBF0C984AD}" dt="2023-10-23T14:20:19.425" v="1" actId="478"/>
          <ac:spMkLst>
            <pc:docMk/>
            <pc:sldMk cId="2243494996" sldId="277"/>
            <ac:spMk id="8" creationId="{EAA70E32-F9D1-46B6-8A88-1B635B99E90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407C4E-95D5-13E5-C36D-87F19BC58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608" y="3285337"/>
            <a:ext cx="4993667" cy="11904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28DC02-5593-024A-F386-6378D9A6E7FC}"/>
              </a:ext>
            </a:extLst>
          </p:cNvPr>
          <p:cNvSpPr txBox="1"/>
          <p:nvPr/>
        </p:nvSpPr>
        <p:spPr>
          <a:xfrm>
            <a:off x="7305070" y="4321743"/>
            <a:ext cx="424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Automation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51C44-9CC3-D4C4-716E-E4DD9F41D4FE}"/>
              </a:ext>
            </a:extLst>
          </p:cNvPr>
          <p:cNvSpPr txBox="1"/>
          <p:nvPr/>
        </p:nvSpPr>
        <p:spPr>
          <a:xfrm>
            <a:off x="8653111" y="5380522"/>
            <a:ext cx="4244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Sree Lakshmi K</a:t>
            </a:r>
            <a:br>
              <a:rPr lang="en-IN" dirty="0"/>
            </a:br>
            <a:r>
              <a:rPr lang="en-IN" dirty="0"/>
              <a:t>Enrolment No : </a:t>
            </a:r>
            <a:r>
              <a:rPr lang="en-IN" b="0" i="0" dirty="0">
                <a:solidFill>
                  <a:srgbClr val="2C3A46"/>
                </a:solidFill>
                <a:effectLst/>
                <a:latin typeface="Clear Sans"/>
              </a:rPr>
              <a:t>EBEON0623811634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C46A1C8-8D75-E5AB-5165-410F58ADBFD0}"/>
              </a:ext>
            </a:extLst>
          </p:cNvPr>
          <p:cNvSpPr txBox="1"/>
          <p:nvPr/>
        </p:nvSpPr>
        <p:spPr>
          <a:xfrm>
            <a:off x="3338362" y="1612232"/>
            <a:ext cx="551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HackerRank Log In TestCase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CE99BC-7EE7-C750-EC77-EACF21F25983}"/>
              </a:ext>
            </a:extLst>
          </p:cNvPr>
          <p:cNvSpPr txBox="1"/>
          <p:nvPr/>
        </p:nvSpPr>
        <p:spPr>
          <a:xfrm>
            <a:off x="3411475" y="492494"/>
            <a:ext cx="5369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50000"/>
                  </a:schemeClr>
                </a:solidFill>
              </a:rPr>
              <a:t>Test Cases for Log 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4D0DE-1345-C54C-7D6E-777256EC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5" y="2820203"/>
            <a:ext cx="3542798" cy="3195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53472-784A-2233-0D41-A0DC8D48D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032" y="2820202"/>
            <a:ext cx="3670047" cy="3195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1351AB-AB87-7BD7-89F5-2910F7BC6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018" y="2820202"/>
            <a:ext cx="4417997" cy="319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9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606E06-84B8-371E-E931-2D6C9D5C1079}"/>
              </a:ext>
            </a:extLst>
          </p:cNvPr>
          <p:cNvSpPr txBox="1"/>
          <p:nvPr/>
        </p:nvSpPr>
        <p:spPr>
          <a:xfrm>
            <a:off x="1" y="924025"/>
            <a:ext cx="695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LOCATORS USED FOR REQUEST DEMO PAGE</a:t>
            </a:r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870FDD1A-AA71-B77E-FC36-B08F2B706CED}"/>
              </a:ext>
            </a:extLst>
          </p:cNvPr>
          <p:cNvGraphicFramePr>
            <a:graphicFrameLocks noGrp="1"/>
          </p:cNvGraphicFramePr>
          <p:nvPr/>
        </p:nvGraphicFramePr>
        <p:xfrm>
          <a:off x="1360905" y="2131060"/>
          <a:ext cx="4064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60850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499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673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571558-9403-3E42-B8C7-E3003469B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28107"/>
              </p:ext>
            </p:extLst>
          </p:nvPr>
        </p:nvGraphicFramePr>
        <p:xfrm>
          <a:off x="1360905" y="2501900"/>
          <a:ext cx="4064000" cy="3708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450259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0950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2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9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0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82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06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53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2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81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CLASS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2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ASSERT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69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95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C46A1C8-8D75-E5AB-5165-410F58ADBFD0}"/>
              </a:ext>
            </a:extLst>
          </p:cNvPr>
          <p:cNvSpPr txBox="1"/>
          <p:nvPr/>
        </p:nvSpPr>
        <p:spPr>
          <a:xfrm>
            <a:off x="3338362" y="1612232"/>
            <a:ext cx="551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HackerRank Request Demo TestCase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CE99BC-7EE7-C750-EC77-EACF21F25983}"/>
              </a:ext>
            </a:extLst>
          </p:cNvPr>
          <p:cNvSpPr txBox="1"/>
          <p:nvPr/>
        </p:nvSpPr>
        <p:spPr>
          <a:xfrm>
            <a:off x="2290087" y="549824"/>
            <a:ext cx="669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50000"/>
                  </a:schemeClr>
                </a:solidFill>
              </a:rPr>
              <a:t>Test Cases for Request Demo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D931B-F3F0-67FD-4DCA-9E6604F0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4653"/>
            <a:ext cx="3198460" cy="4198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38B6B3-ECB8-590E-0F63-104B44A26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713" y="2064653"/>
            <a:ext cx="3585351" cy="4108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AC1BD8-11B5-A406-47B2-CC7015C76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613" y="2064652"/>
            <a:ext cx="4868028" cy="410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64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606E06-84B8-371E-E931-2D6C9D5C1079}"/>
              </a:ext>
            </a:extLst>
          </p:cNvPr>
          <p:cNvSpPr txBox="1"/>
          <p:nvPr/>
        </p:nvSpPr>
        <p:spPr>
          <a:xfrm>
            <a:off x="0" y="566974"/>
            <a:ext cx="7846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LOCATORS USED FOR START PREPARATION PAGE</a:t>
            </a:r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870FDD1A-AA71-B77E-FC36-B08F2B706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3993"/>
              </p:ext>
            </p:extLst>
          </p:nvPr>
        </p:nvGraphicFramePr>
        <p:xfrm>
          <a:off x="1360904" y="2131060"/>
          <a:ext cx="4735096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7548">
                  <a:extLst>
                    <a:ext uri="{9D8B030D-6E8A-4147-A177-3AD203B41FA5}">
                      <a16:colId xmlns:a16="http://schemas.microsoft.com/office/drawing/2014/main" val="76085023"/>
                    </a:ext>
                  </a:extLst>
                </a:gridCol>
                <a:gridCol w="2367548">
                  <a:extLst>
                    <a:ext uri="{9D8B030D-6E8A-4147-A177-3AD203B41FA5}">
                      <a16:colId xmlns:a16="http://schemas.microsoft.com/office/drawing/2014/main" val="62499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673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A87CA93-ED03-D74D-3A68-6D11A3119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63799"/>
              </p:ext>
            </p:extLst>
          </p:nvPr>
        </p:nvGraphicFramePr>
        <p:xfrm>
          <a:off x="1360904" y="2501900"/>
          <a:ext cx="4735096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367548">
                  <a:extLst>
                    <a:ext uri="{9D8B030D-6E8A-4147-A177-3AD203B41FA5}">
                      <a16:colId xmlns:a16="http://schemas.microsoft.com/office/drawing/2014/main" val="4103099077"/>
                    </a:ext>
                  </a:extLst>
                </a:gridCol>
                <a:gridCol w="2367548">
                  <a:extLst>
                    <a:ext uri="{9D8B030D-6E8A-4147-A177-3AD203B41FA5}">
                      <a16:colId xmlns:a16="http://schemas.microsoft.com/office/drawing/2014/main" val="225742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SOLVE 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1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LOGIN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89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2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LOGIN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07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LEADER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042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ASSERT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4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7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C46A1C8-8D75-E5AB-5165-410F58ADBFD0}"/>
              </a:ext>
            </a:extLst>
          </p:cNvPr>
          <p:cNvSpPr txBox="1"/>
          <p:nvPr/>
        </p:nvSpPr>
        <p:spPr>
          <a:xfrm>
            <a:off x="3338361" y="1608069"/>
            <a:ext cx="551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HackerRank Start Preparation TestCase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0F6ABD8-7392-FD18-4D24-E419FDCDE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258" y="2820203"/>
            <a:ext cx="4554742" cy="319558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5CE99BC-7EE7-C750-EC77-EACF21F25983}"/>
              </a:ext>
            </a:extLst>
          </p:cNvPr>
          <p:cNvSpPr txBox="1"/>
          <p:nvPr/>
        </p:nvSpPr>
        <p:spPr>
          <a:xfrm>
            <a:off x="2358880" y="549824"/>
            <a:ext cx="7474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50000"/>
                  </a:schemeClr>
                </a:solidFill>
              </a:rPr>
              <a:t>Test Cases for Start Preparation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183BA3-5DB6-427B-7911-46E447C30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174" y="2820204"/>
            <a:ext cx="3605003" cy="3120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73EDB-3CB2-0BB4-1744-455F8103C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24" y="2820204"/>
            <a:ext cx="3459269" cy="31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F97EF-E393-E951-BD61-E24D7EABF94F}"/>
              </a:ext>
            </a:extLst>
          </p:cNvPr>
          <p:cNvSpPr txBox="1"/>
          <p:nvPr/>
        </p:nvSpPr>
        <p:spPr>
          <a:xfrm>
            <a:off x="5398168" y="1060302"/>
            <a:ext cx="631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D73FC-1D52-21C2-44D4-25EEE892B0BE}"/>
              </a:ext>
            </a:extLst>
          </p:cNvPr>
          <p:cNvSpPr txBox="1"/>
          <p:nvPr/>
        </p:nvSpPr>
        <p:spPr>
          <a:xfrm>
            <a:off x="5508859" y="2517875"/>
            <a:ext cx="62034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A keyword-driven testing is a scripting technique that uses data files to contain the keywords related to the application being tested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A keyword-driven testing usually performed by automated testing.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Tests can be developed without programming knowledge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Tests are compatible with any automation tools available in the market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7311" y="3537265"/>
            <a:ext cx="7196488" cy="780955"/>
          </a:xfrm>
        </p:spPr>
        <p:txBody>
          <a:bodyPr/>
          <a:lstStyle/>
          <a:p>
            <a:r>
              <a:rPr lang="en-US" sz="9600" dirty="0">
                <a:solidFill>
                  <a:schemeClr val="bg1">
                    <a:lumMod val="65000"/>
                  </a:schemeClr>
                </a:solidFill>
              </a:rPr>
              <a:t>THANK</a:t>
            </a:r>
            <a:r>
              <a:rPr lang="en-US" sz="9600" dirty="0"/>
              <a:t> </a:t>
            </a:r>
            <a:r>
              <a:rPr lang="en-US" sz="9600" dirty="0">
                <a:solidFill>
                  <a:schemeClr val="bg1">
                    <a:lumMod val="65000"/>
                  </a:schemeClr>
                </a:solidFill>
              </a:rPr>
              <a:t>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8DF1CD5-C18B-0BB5-6B61-F36629411082}"/>
              </a:ext>
            </a:extLst>
          </p:cNvPr>
          <p:cNvSpPr txBox="1"/>
          <p:nvPr/>
        </p:nvSpPr>
        <p:spPr>
          <a:xfrm>
            <a:off x="260799" y="72655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SCOPE OF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9F377-A5C7-3E68-06B2-6C4918965EA9}"/>
              </a:ext>
            </a:extLst>
          </p:cNvPr>
          <p:cNvSpPr txBox="1"/>
          <p:nvPr/>
        </p:nvSpPr>
        <p:spPr>
          <a:xfrm>
            <a:off x="260799" y="1865234"/>
            <a:ext cx="524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HackerRank automation project aims to write tests based on keyword-driven testing. HackerRank is a technology-based website 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that focuses on competitive programming challenges.</a:t>
            </a:r>
            <a:endParaRPr lang="en-IN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060DB-5B27-F421-CA74-E31B987FD079}"/>
              </a:ext>
            </a:extLst>
          </p:cNvPr>
          <p:cNvSpPr txBox="1"/>
          <p:nvPr/>
        </p:nvSpPr>
        <p:spPr>
          <a:xfrm>
            <a:off x="260799" y="3266481"/>
            <a:ext cx="476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In this project we are using keyword-driven testing in four modules of HackerRank website. Signup, login module, request demo and start preparation page. </a:t>
            </a:r>
          </a:p>
        </p:txBody>
      </p:sp>
    </p:spTree>
    <p:extLst>
      <p:ext uri="{BB962C8B-B14F-4D97-AF65-F5344CB8AC3E}">
        <p14:creationId xmlns:p14="http://schemas.microsoft.com/office/powerpoint/2010/main" val="406475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291E904-ACD0-54F8-E782-FE4050C38A05}"/>
              </a:ext>
            </a:extLst>
          </p:cNvPr>
          <p:cNvSpPr txBox="1"/>
          <p:nvPr/>
        </p:nvSpPr>
        <p:spPr>
          <a:xfrm>
            <a:off x="609600" y="404616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SELENIUM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908AD0-60C6-E5A3-E1DA-1A54D6EA3EA5}"/>
              </a:ext>
            </a:extLst>
          </p:cNvPr>
          <p:cNvSpPr txBox="1"/>
          <p:nvPr/>
        </p:nvSpPr>
        <p:spPr>
          <a:xfrm>
            <a:off x="609600" y="120421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Google Sans"/>
              </a:rPr>
              <a:t>Selenium is an open-source suite of tools and libraries 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aimed at supporting browser automation.</a:t>
            </a:r>
            <a:endParaRPr lang="en-US" b="0" i="0" dirty="0">
              <a:solidFill>
                <a:schemeClr val="bg2">
                  <a:lumMod val="50000"/>
                </a:schemeClr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Google Sans"/>
              </a:rPr>
              <a:t>It allows users to test their websites functionally on different browsers.</a:t>
            </a:r>
            <a:b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Google Sans"/>
              </a:rPr>
            </a:b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Selenium is a robust open-source framework designed to facilitate the automation of web applications for testing purposes, ensuring software quality through meticulous validation.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5C4B2-61CC-7047-7918-ACFCEFCE55EC}"/>
              </a:ext>
            </a:extLst>
          </p:cNvPr>
          <p:cNvSpPr txBox="1"/>
          <p:nvPr/>
        </p:nvSpPr>
        <p:spPr>
          <a:xfrm>
            <a:off x="609600" y="3779502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TEST 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20468-C295-5140-B8B3-042F726F03A7}"/>
              </a:ext>
            </a:extLst>
          </p:cNvPr>
          <p:cNvSpPr txBox="1"/>
          <p:nvPr/>
        </p:nvSpPr>
        <p:spPr>
          <a:xfrm>
            <a:off x="609600" y="460672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TestNG is a testing framework for the Java programming language inspired by JUnit and </a:t>
            </a:r>
            <a:r>
              <a:rPr lang="en-US" b="0" i="0" dirty="0" err="1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NUnit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 </a:t>
            </a:r>
            <a:b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Google Sans"/>
              </a:rPr>
              <a:t>TestNG provides advanced features such as annotations, data-driven testing, test sequencing, and parallel testing to help you organize and execute your Selenium tests more efficiently and effectively.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6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D0E7B-AE5A-0204-7875-26ACC98E2FBC}"/>
              </a:ext>
            </a:extLst>
          </p:cNvPr>
          <p:cNvSpPr txBox="1"/>
          <p:nvPr/>
        </p:nvSpPr>
        <p:spPr>
          <a:xfrm>
            <a:off x="141491" y="824107"/>
            <a:ext cx="588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KEYWORD-DRIVEN TESTING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4883A-1E2F-5BD6-E294-1236A2A2C90F}"/>
              </a:ext>
            </a:extLst>
          </p:cNvPr>
          <p:cNvSpPr txBox="1"/>
          <p:nvPr/>
        </p:nvSpPr>
        <p:spPr>
          <a:xfrm>
            <a:off x="237991" y="1647943"/>
            <a:ext cx="5534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Build a keyword-driven framework that allows testers to write tests using simple keywords and parameters, making test cases more readable and reusable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23117-E512-E1C6-02E5-2250EFF9EA18}"/>
              </a:ext>
            </a:extLst>
          </p:cNvPr>
          <p:cNvSpPr txBox="1"/>
          <p:nvPr/>
        </p:nvSpPr>
        <p:spPr>
          <a:xfrm>
            <a:off x="237991" y="2848272"/>
            <a:ext cx="5715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chemeClr val="bg2">
                    <a:lumMod val="50000"/>
                  </a:schemeClr>
                </a:solidFill>
                <a:effectLst/>
              </a:rPr>
              <a:t>Keyword Driven Testing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</a:rPr>
              <a:t> is a scripting technique that uses data files to contain the keywords related to the application being tested. These keywords describe the set of actions that is required to perform a specific step.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0BA1F8-BA0F-7CB3-41C1-26516F918ABE}"/>
              </a:ext>
            </a:extLst>
          </p:cNvPr>
          <p:cNvSpPr txBox="1"/>
          <p:nvPr/>
        </p:nvSpPr>
        <p:spPr>
          <a:xfrm>
            <a:off x="250257" y="616017"/>
            <a:ext cx="790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ADVANTAGES OF KEYWORD-DRIVEN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3296-9512-8AF1-98E9-0BE880C44811}"/>
              </a:ext>
            </a:extLst>
          </p:cNvPr>
          <p:cNvSpPr txBox="1"/>
          <p:nvPr/>
        </p:nvSpPr>
        <p:spPr>
          <a:xfrm>
            <a:off x="250257" y="1277828"/>
            <a:ext cx="544789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Source Sans Pro" panose="020B0503030403020204" pitchFamily="34" charset="0"/>
                <a:cs typeface="+mn-cs"/>
              </a:rPr>
              <a:t>It helps to reduce maintenance cost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Source Sans Pro" panose="020B0503030403020204" pitchFamily="34" charset="0"/>
                <a:cs typeface="+mn-cs"/>
              </a:rPr>
              <a:t>Avoids duplicated specifications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Source Sans Pro" panose="020B0503030403020204" pitchFamily="34" charset="0"/>
                <a:cs typeface="+mn-cs"/>
              </a:rPr>
              <a:t>Achieve more testing with less or same effort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Source Sans Pro" panose="020B0503030403020204" pitchFamily="34" charset="0"/>
                <a:cs typeface="+mn-cs"/>
              </a:rPr>
              <a:t>Greater reuse of function scripting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Source Sans Pro" panose="020B0503030403020204" pitchFamily="34" charset="0"/>
                <a:cs typeface="+mn-cs"/>
              </a:rPr>
              <a:t>Better testing support and portability</a:t>
            </a:r>
            <a:b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Source Sans Pro" panose="020B0503030403020204" pitchFamily="34" charset="0"/>
                <a:cs typeface="+mn-cs"/>
              </a:rPr>
            </a:b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It allows functional testers to plan test automation before the application is ready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Tests can be developed without programming knowledge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It is not dependent on a specific programming language or tool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SzPct val="120000"/>
              <a:buFont typeface="Arial" panose="020B0604020202020204" pitchFamily="34" charset="0"/>
              <a:buChar char="•"/>
            </a:pPr>
            <a:r>
              <a:rPr lang="en-IN" sz="2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Tenorite" panose="00000500000000000000" pitchFamily="2" charset="0"/>
                <a:ea typeface="+mn-ea"/>
                <a:cs typeface="+mn-cs"/>
              </a:rPr>
              <a:t>Compatible with any automation tools available in the market</a:t>
            </a:r>
            <a:endParaRPr lang="en-IN" sz="2000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pPr marL="342900" indent="-342900" algn="just" rtl="0" eaLnBrk="1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303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0BA1F8-BA0F-7CB3-41C1-26516F918ABE}"/>
              </a:ext>
            </a:extLst>
          </p:cNvPr>
          <p:cNvSpPr txBox="1"/>
          <p:nvPr/>
        </p:nvSpPr>
        <p:spPr>
          <a:xfrm>
            <a:off x="173255" y="347971"/>
            <a:ext cx="790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DISADVANTAGES OF KEYWORD-DRIVEN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3296-9512-8AF1-98E9-0BE880C44811}"/>
              </a:ext>
            </a:extLst>
          </p:cNvPr>
          <p:cNvSpPr txBox="1"/>
          <p:nvPr/>
        </p:nvSpPr>
        <p:spPr>
          <a:xfrm>
            <a:off x="250257" y="1277828"/>
            <a:ext cx="54478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Quality of the test is depended on the automation skills of the Implementing team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Data validation is a time-consuming task when testing large amount of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Maintenance is a big issue as large amount of coding needed for Data-Driven testing.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High-level technical skills are required. A tester may have to learn an entirely new scripting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bg2">
                    <a:lumMod val="50000"/>
                  </a:schemeClr>
                </a:solidFill>
                <a:effectLst/>
              </a:rPr>
              <a:t>There will be more documentation. Mostly related to scripts management tests infrastructure and testing results.</a:t>
            </a:r>
          </a:p>
        </p:txBody>
      </p:sp>
    </p:spTree>
    <p:extLst>
      <p:ext uri="{BB962C8B-B14F-4D97-AF65-F5344CB8AC3E}">
        <p14:creationId xmlns:p14="http://schemas.microsoft.com/office/powerpoint/2010/main" val="240572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606E06-84B8-371E-E931-2D6C9D5C1079}"/>
              </a:ext>
            </a:extLst>
          </p:cNvPr>
          <p:cNvSpPr txBox="1"/>
          <p:nvPr/>
        </p:nvSpPr>
        <p:spPr>
          <a:xfrm>
            <a:off x="519765" y="895149"/>
            <a:ext cx="5746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LOCATORS USED FOR SIGNUP PAGE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DA09D483-BDE4-351A-5BA7-F85D05145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33380"/>
              </p:ext>
            </p:extLst>
          </p:nvPr>
        </p:nvGraphicFramePr>
        <p:xfrm>
          <a:off x="1360905" y="2131060"/>
          <a:ext cx="4064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60850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499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6731"/>
                  </a:ext>
                </a:extLst>
              </a:tr>
            </a:tbl>
          </a:graphicData>
        </a:graphic>
      </p:graphicFrame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61C8CC9F-4926-DD12-1162-1EC9BC1AC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30094"/>
              </p:ext>
            </p:extLst>
          </p:nvPr>
        </p:nvGraphicFramePr>
        <p:xfrm>
          <a:off x="1360905" y="2501900"/>
          <a:ext cx="4064000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788556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0943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01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5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36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94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56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C46A1C8-8D75-E5AB-5165-410F58ADBFD0}"/>
              </a:ext>
            </a:extLst>
          </p:cNvPr>
          <p:cNvSpPr txBox="1"/>
          <p:nvPr/>
        </p:nvSpPr>
        <p:spPr>
          <a:xfrm>
            <a:off x="3338362" y="1612232"/>
            <a:ext cx="5515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HackerRank Signup TestCase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CE99BC-7EE7-C750-EC77-EACF21F25983}"/>
              </a:ext>
            </a:extLst>
          </p:cNvPr>
          <p:cNvSpPr txBox="1"/>
          <p:nvPr/>
        </p:nvSpPr>
        <p:spPr>
          <a:xfrm>
            <a:off x="3411475" y="492494"/>
            <a:ext cx="5369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2">
                    <a:lumMod val="50000"/>
                  </a:schemeClr>
                </a:solidFill>
              </a:rPr>
              <a:t>Test Cases for Signup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D669A-5025-716B-4CAE-44367A08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43" y="2035498"/>
            <a:ext cx="4795259" cy="4330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FD4164-0AA0-B849-43FF-E83D53763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34" y="2035497"/>
            <a:ext cx="4918712" cy="43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606E06-84B8-371E-E931-2D6C9D5C1079}"/>
              </a:ext>
            </a:extLst>
          </p:cNvPr>
          <p:cNvSpPr txBox="1"/>
          <p:nvPr/>
        </p:nvSpPr>
        <p:spPr>
          <a:xfrm>
            <a:off x="654518" y="924025"/>
            <a:ext cx="5746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LOCATORS USED FOR LOGIN PAGE</a:t>
            </a:r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870FDD1A-AA71-B77E-FC36-B08F2B706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881775"/>
              </p:ext>
            </p:extLst>
          </p:nvPr>
        </p:nvGraphicFramePr>
        <p:xfrm>
          <a:off x="1360905" y="2131060"/>
          <a:ext cx="4064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60850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24999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673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A87CA93-ED03-D74D-3A68-6D11A3119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27237"/>
              </p:ext>
            </p:extLst>
          </p:nvPr>
        </p:nvGraphicFramePr>
        <p:xfrm>
          <a:off x="1360905" y="2444035"/>
          <a:ext cx="4064000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03099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5742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1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CLASS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89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BUTTON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2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ASSERT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XPATH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0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68712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315</TotalTime>
  <Words>574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</vt:lpstr>
      <vt:lpstr>Calibri</vt:lpstr>
      <vt:lpstr>Clear Sans</vt:lpstr>
      <vt:lpstr>Google Sans</vt:lpstr>
      <vt:lpstr>Inter</vt:lpstr>
      <vt:lpstr>Tenorite</vt:lpstr>
      <vt:lpstr>Monoline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 Lakshmi K</dc:creator>
  <cp:lastModifiedBy>Sree Lakshmi K</cp:lastModifiedBy>
  <cp:revision>9</cp:revision>
  <dcterms:created xsi:type="dcterms:W3CDTF">2023-10-20T05:21:13Z</dcterms:created>
  <dcterms:modified xsi:type="dcterms:W3CDTF">2023-11-03T11:45:31Z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