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8E5C8-A64E-441B-B8A8-FD36A0E76319}" v="1" dt="2023-01-12T11:46:49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92" autoAdjust="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dy, Sreekanth" userId="2e41cc82-4f14-4884-9aa6-b0a479f50b5b" providerId="ADAL" clId="{E478E5C8-A64E-441B-B8A8-FD36A0E76319}"/>
    <pc:docChg chg="custSel modSld">
      <pc:chgData name="Reddy, Sreekanth" userId="2e41cc82-4f14-4884-9aa6-b0a479f50b5b" providerId="ADAL" clId="{E478E5C8-A64E-441B-B8A8-FD36A0E76319}" dt="2023-01-12T11:50:53" v="380" actId="20577"/>
      <pc:docMkLst>
        <pc:docMk/>
      </pc:docMkLst>
      <pc:sldChg chg="addSp delSp modSp mod">
        <pc:chgData name="Reddy, Sreekanth" userId="2e41cc82-4f14-4884-9aa6-b0a479f50b5b" providerId="ADAL" clId="{E478E5C8-A64E-441B-B8A8-FD36A0E76319}" dt="2023-01-12T11:50:53" v="380" actId="20577"/>
        <pc:sldMkLst>
          <pc:docMk/>
          <pc:sldMk cId="940496890" sldId="260"/>
        </pc:sldMkLst>
        <pc:spChg chg="mod">
          <ac:chgData name="Reddy, Sreekanth" userId="2e41cc82-4f14-4884-9aa6-b0a479f50b5b" providerId="ADAL" clId="{E478E5C8-A64E-441B-B8A8-FD36A0E76319}" dt="2023-01-12T11:50:53" v="380" actId="20577"/>
          <ac:spMkLst>
            <pc:docMk/>
            <pc:sldMk cId="940496890" sldId="260"/>
            <ac:spMk id="2" creationId="{5827030F-BEE2-4F75-9D02-7B3C23FE2544}"/>
          </ac:spMkLst>
        </pc:spChg>
        <pc:picChg chg="del">
          <ac:chgData name="Reddy, Sreekanth" userId="2e41cc82-4f14-4884-9aa6-b0a479f50b5b" providerId="ADAL" clId="{E478E5C8-A64E-441B-B8A8-FD36A0E76319}" dt="2023-01-12T11:46:21.089" v="0" actId="478"/>
          <ac:picMkLst>
            <pc:docMk/>
            <pc:sldMk cId="940496890" sldId="260"/>
            <ac:picMk id="5" creationId="{0F894892-51C7-4B6A-8F97-5556A801EF9D}"/>
          </ac:picMkLst>
        </pc:picChg>
        <pc:picChg chg="add mod">
          <ac:chgData name="Reddy, Sreekanth" userId="2e41cc82-4f14-4884-9aa6-b0a479f50b5b" providerId="ADAL" clId="{E478E5C8-A64E-441B-B8A8-FD36A0E76319}" dt="2023-01-12T11:47:49.187" v="11" actId="14100"/>
          <ac:picMkLst>
            <pc:docMk/>
            <pc:sldMk cId="940496890" sldId="260"/>
            <ac:picMk id="6" creationId="{2419ACBD-2774-459E-B33B-CDC61294E2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" y="2058458"/>
            <a:ext cx="9753600" cy="1589617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7680" y="3814248"/>
            <a:ext cx="9753600" cy="387349"/>
          </a:xfrm>
        </p:spPr>
        <p:txBody>
          <a:bodyPr anchor="b"/>
          <a:lstStyle>
            <a:lvl1pPr marL="0" indent="0" algn="l">
              <a:buNone/>
              <a:defRPr sz="2333">
                <a:solidFill>
                  <a:schemeClr val="bg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pic>
        <p:nvPicPr>
          <p:cNvPr id="6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F3A116-C7F1-2E47-8574-DB90CAC2E4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0" y="334003"/>
            <a:ext cx="3718560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D9476-320B-7146-A7CD-297DA0D7177A}"/>
              </a:ext>
            </a:extLst>
          </p:cNvPr>
          <p:cNvSpPr/>
          <p:nvPr userDrawn="1"/>
        </p:nvSpPr>
        <p:spPr>
          <a:xfrm>
            <a:off x="10747022" y="6055076"/>
            <a:ext cx="1049867" cy="76764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72181A2-8932-AB40-A3EB-547DE47BA2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237" y="6467857"/>
            <a:ext cx="3619500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© 2020 Jones Lang LaSalle IP,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00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8DED1F2-7E6B-E44C-9A48-03ED1F39EB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EAA914D-1E27-F54A-9691-9387E65AEBA6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0563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accent4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909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90144"/>
            <a:ext cx="11224895" cy="625855"/>
          </a:xfrm>
        </p:spPr>
        <p:txBody>
          <a:bodyPr/>
          <a:lstStyle>
            <a:lvl1pPr>
              <a:defRPr sz="333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20334"/>
            <a:ext cx="11224895" cy="4417483"/>
          </a:xfrm>
        </p:spPr>
        <p:txBody>
          <a:bodyPr/>
          <a:lstStyle>
            <a:lvl1pPr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C3A760-FB96-3A48-93E6-D61AA27FE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892" y="871431"/>
            <a:ext cx="11224683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69E7B61-236B-A941-A8A4-2BA9C026F1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A1BEF0-CF30-4E43-9F9A-C888DE2A6DFB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0563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accent4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813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Dark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90144"/>
            <a:ext cx="11224895" cy="625855"/>
          </a:xfrm>
        </p:spPr>
        <p:txBody>
          <a:bodyPr/>
          <a:lstStyle>
            <a:lvl1pPr>
              <a:defRPr sz="333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20334"/>
            <a:ext cx="11224895" cy="4417483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C3A760-FB96-3A48-93E6-D61AA27FE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892" y="862277"/>
            <a:ext cx="11224683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21D351C-9603-3F4F-8342-F24D73B96D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237" y="6467857"/>
            <a:ext cx="3619500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© 2020 Jones Lang LaSalle IP, Inc. All rights reserved.</a:t>
            </a:r>
          </a:p>
        </p:txBody>
      </p:sp>
      <p:pic>
        <p:nvPicPr>
          <p:cNvPr id="9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7D4DC17-CF1D-9B41-B972-63C5EBEF0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71" y="6155515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5D03B11-8BBE-9646-94AC-6F43E67DF836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2441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4863FA32-CF96-9148-8E60-5D7B005814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45664" y="6467857"/>
            <a:ext cx="224589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89296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90144"/>
            <a:ext cx="11224895" cy="625855"/>
          </a:xfrm>
        </p:spPr>
        <p:txBody>
          <a:bodyPr/>
          <a:lstStyle>
            <a:lvl1pPr>
              <a:defRPr sz="333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20334"/>
            <a:ext cx="11224895" cy="4417483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C3A760-FB96-3A48-93E6-D61AA27FE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892" y="865294"/>
            <a:ext cx="11224683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5598DE9-9287-6A49-B7A9-D4CBB43969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237" y="6467857"/>
            <a:ext cx="3619500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© 2020 Jones Lang LaSalle IP, Inc. All rights reserved.</a:t>
            </a:r>
          </a:p>
        </p:txBody>
      </p:sp>
      <p:pic>
        <p:nvPicPr>
          <p:cNvPr id="9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990F3FA-BCFE-0C47-AB2F-B64C46A586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71" y="6155515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83CAF46-585C-9745-AD9E-44F03A93A297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2441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767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90144"/>
            <a:ext cx="11224895" cy="625855"/>
          </a:xfrm>
        </p:spPr>
        <p:txBody>
          <a:bodyPr/>
          <a:lstStyle>
            <a:lvl1pPr>
              <a:defRPr sz="333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20334"/>
            <a:ext cx="11224895" cy="4417483"/>
          </a:xfrm>
        </p:spPr>
        <p:txBody>
          <a:bodyPr/>
          <a:lstStyle>
            <a:lvl1pPr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C3A760-FB96-3A48-93E6-D61AA27FE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892" y="850054"/>
            <a:ext cx="11224683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22E27BD-BF6F-E642-997A-2C52035236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E9F065F-A7D7-264B-928C-65AB027309A9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0563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accent4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2821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90144"/>
            <a:ext cx="11224895" cy="625855"/>
          </a:xfrm>
        </p:spPr>
        <p:txBody>
          <a:bodyPr/>
          <a:lstStyle>
            <a:lvl1pPr>
              <a:defRPr sz="333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20334"/>
            <a:ext cx="3520441" cy="4417483"/>
          </a:xfrm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C3A760-FB96-3A48-93E6-D61AA27FE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892" y="871431"/>
            <a:ext cx="11224683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A8EF8E-0DA9-174F-AC6E-82A768B346B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5780" y="1820334"/>
            <a:ext cx="3520441" cy="4417483"/>
          </a:xfrm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BB4907-4D76-5541-B603-1A47E63C0BC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83880" y="1820334"/>
            <a:ext cx="3520441" cy="4417483"/>
          </a:xfrm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19D1CAC-20AD-204B-B80D-0425B21C97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3743FA-ABFD-0245-98B8-9A4AB3C7FA58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0563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accent4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4566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90144"/>
            <a:ext cx="11224895" cy="625855"/>
          </a:xfrm>
        </p:spPr>
        <p:txBody>
          <a:bodyPr/>
          <a:lstStyle>
            <a:lvl1pPr>
              <a:defRPr sz="333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680" y="4432935"/>
            <a:ext cx="3520441" cy="1325880"/>
          </a:xfrm>
        </p:spPr>
        <p:txBody>
          <a:bodyPr/>
          <a:lstStyle>
            <a:lvl1pPr marL="0" indent="0" algn="ctr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C3A760-FB96-3A48-93E6-D61AA27FE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892" y="871431"/>
            <a:ext cx="11224683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A8EF8E-0DA9-174F-AC6E-82A768B346B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35780" y="4432935"/>
            <a:ext cx="3520441" cy="1325880"/>
          </a:xfrm>
        </p:spPr>
        <p:txBody>
          <a:bodyPr/>
          <a:lstStyle>
            <a:lvl1pPr marL="0" marR="0" indent="0" algn="ctr" defTabSz="60963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BB4907-4D76-5541-B603-1A47E63C0BC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183880" y="4432935"/>
            <a:ext cx="3520441" cy="1325880"/>
          </a:xfrm>
        </p:spPr>
        <p:txBody>
          <a:bodyPr/>
          <a:lstStyle>
            <a:lvl1pPr marL="0" indent="0" algn="ctr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DE6D6E-A6E7-8E47-AB3A-BBD7389598B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9425" y="1845733"/>
            <a:ext cx="3528695" cy="2238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98A9359-C3CB-0D4A-B93D-83824C246D3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35145" y="1845733"/>
            <a:ext cx="3528695" cy="2238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1906F32E-1677-9043-B53A-72763F1D4C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865" y="1845733"/>
            <a:ext cx="3528695" cy="2238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1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F3F9135-E7C2-8D40-AE84-43FFEC09DD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757157E-C312-7846-A2AA-722F0443CAC7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0563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accent4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2793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90144"/>
            <a:ext cx="6751321" cy="625855"/>
          </a:xfrm>
        </p:spPr>
        <p:txBody>
          <a:bodyPr/>
          <a:lstStyle>
            <a:lvl1pPr>
              <a:defRPr sz="333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79" y="1820334"/>
            <a:ext cx="6751193" cy="4417483"/>
          </a:xfrm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C3A760-FB96-3A48-93E6-D61AA27FE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892" y="871431"/>
            <a:ext cx="6751193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2ABCCC-090A-A947-9E5B-228F1BE3E30F}"/>
              </a:ext>
            </a:extLst>
          </p:cNvPr>
          <p:cNvSpPr/>
          <p:nvPr userDrawn="1"/>
        </p:nvSpPr>
        <p:spPr>
          <a:xfrm>
            <a:off x="7640320" y="0"/>
            <a:ext cx="455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7F9CC4-850D-774C-89C0-EE455D9BB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71" y="6155515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A4815B-562F-534E-B409-B3938A87F399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0563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accent4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26856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2ABCCC-090A-A947-9E5B-228F1BE3E30F}"/>
              </a:ext>
            </a:extLst>
          </p:cNvPr>
          <p:cNvSpPr/>
          <p:nvPr userDrawn="1"/>
        </p:nvSpPr>
        <p:spPr>
          <a:xfrm>
            <a:off x="0" y="0"/>
            <a:ext cx="455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6" y="390144"/>
            <a:ext cx="3619568" cy="625855"/>
          </a:xfrm>
        </p:spPr>
        <p:txBody>
          <a:bodyPr/>
          <a:lstStyle>
            <a:lvl1pPr>
              <a:defRPr sz="333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820334"/>
            <a:ext cx="3619500" cy="4417483"/>
          </a:xfrm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C3A760-FB96-3A48-93E6-D61AA27FE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638" y="871431"/>
            <a:ext cx="3619500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C5BE126-91F9-444A-A73D-2336CAC6D2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237" y="6467857"/>
            <a:ext cx="3619500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© 2020 Jones Lang LaSalle IP, Inc. All rights reserved.</a:t>
            </a:r>
          </a:p>
        </p:txBody>
      </p:sp>
      <p:pic>
        <p:nvPicPr>
          <p:cNvPr id="9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0304937-35A3-5047-881F-D0F7ED0748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DFF14D3-0121-B34C-9B1B-ED6D03E621DF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2441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D2398DC-D58B-E64D-AD74-9924938356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45664" y="6467857"/>
            <a:ext cx="224589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91462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2ABCCC-090A-A947-9E5B-228F1BE3E30F}"/>
              </a:ext>
            </a:extLst>
          </p:cNvPr>
          <p:cNvSpPr/>
          <p:nvPr userDrawn="1"/>
        </p:nvSpPr>
        <p:spPr>
          <a:xfrm>
            <a:off x="7640320" y="0"/>
            <a:ext cx="455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19746" y="390144"/>
            <a:ext cx="3619568" cy="625855"/>
          </a:xfrm>
        </p:spPr>
        <p:txBody>
          <a:bodyPr/>
          <a:lstStyle>
            <a:lvl1pPr>
              <a:defRPr sz="333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9745" y="1820334"/>
            <a:ext cx="3619500" cy="4417483"/>
          </a:xfrm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C3A760-FB96-3A48-93E6-D61AA27FE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9958" y="871431"/>
            <a:ext cx="3619500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9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C88860C-AAF0-8044-AA40-C89F7F576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71" y="6155515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75AC918-1B40-6844-B1AB-7EA04051A94D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0563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accent4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2212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200" y="2361863"/>
            <a:ext cx="9753600" cy="1589617"/>
          </a:xfr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4913671"/>
            <a:ext cx="9753600" cy="387349"/>
          </a:xfrm>
        </p:spPr>
        <p:txBody>
          <a:bodyPr anchor="b"/>
          <a:lstStyle>
            <a:lvl1pPr marL="0" indent="0" algn="ctr">
              <a:buNone/>
              <a:defRPr sz="2333">
                <a:solidFill>
                  <a:schemeClr val="bg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D9476-320B-7146-A7CD-297DA0D7177A}"/>
              </a:ext>
            </a:extLst>
          </p:cNvPr>
          <p:cNvSpPr/>
          <p:nvPr userDrawn="1"/>
        </p:nvSpPr>
        <p:spPr>
          <a:xfrm>
            <a:off x="10747022" y="6055076"/>
            <a:ext cx="1049867" cy="76764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72181A2-8932-AB40-A3EB-547DE47BA2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237" y="6467857"/>
            <a:ext cx="3619500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© 2020 Jones Lang LaSalle IP, Inc. All rights reserved.</a:t>
            </a:r>
          </a:p>
        </p:txBody>
      </p:sp>
      <p:pic>
        <p:nvPicPr>
          <p:cNvPr id="9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B7EEE2-5D39-5E40-88C2-46B6469FC1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865" y="734021"/>
            <a:ext cx="3174271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27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93A167-330E-2842-9C8A-8C13DC648A6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75426" y="1410548"/>
            <a:ext cx="5128894" cy="4017941"/>
          </a:xfrm>
        </p:spPr>
        <p:txBody>
          <a:bodyPr anchor="ctr"/>
          <a:lstStyle>
            <a:lvl1pPr marL="0" indent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3334" b="1" i="0" kern="1200" dirty="0">
                <a:solidFill>
                  <a:schemeClr val="accent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  <a:cs typeface="Source Sans Pro Black" panose="020B0403030403020204" pitchFamily="34" charset="0"/>
              </a:defRPr>
            </a:lvl1pPr>
            <a:lvl2pPr marL="457223" indent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3334" b="1" i="0" kern="1200" dirty="0">
                <a:solidFill>
                  <a:schemeClr val="tx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  <a:cs typeface="Source Sans Pro Black" panose="020B0403030403020204" pitchFamily="34" charset="0"/>
              </a:defRPr>
            </a:lvl2pPr>
            <a:lvl3pPr marL="914446" indent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3334" b="1" i="0" kern="1200" dirty="0">
                <a:solidFill>
                  <a:schemeClr val="tx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  <a:cs typeface="Source Sans Pro Black" panose="020B0403030403020204" pitchFamily="34" charset="0"/>
              </a:defRPr>
            </a:lvl3pPr>
            <a:lvl4pPr marL="1371669" indent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3334" b="1" i="0" kern="1200" dirty="0">
                <a:solidFill>
                  <a:schemeClr val="tx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  <a:cs typeface="Source Sans Pro Black" panose="020B0403030403020204" pitchFamily="34" charset="0"/>
              </a:defRPr>
            </a:lvl4pPr>
            <a:lvl5pPr marL="1828891" indent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3334" b="1" i="0" kern="1200" dirty="0">
                <a:solidFill>
                  <a:schemeClr val="tx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  <a:cs typeface="Source Sans Pro Black" panose="020B0403030403020204" pitchFamily="34" charset="0"/>
              </a:defRPr>
            </a:lvl5pPr>
          </a:lstStyle>
          <a:p>
            <a:pPr lvl="0"/>
            <a:r>
              <a:rPr lang="en-US" dirty="0"/>
              <a:t>Comparison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2ABCCC-090A-A947-9E5B-228F1BE3E30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6" y="1429512"/>
            <a:ext cx="5113654" cy="3998976"/>
          </a:xfrm>
        </p:spPr>
        <p:txBody>
          <a:bodyPr anchor="ctr"/>
          <a:lstStyle>
            <a:lvl1pPr algn="ctr">
              <a:defRPr sz="333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 2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C5BE126-91F9-444A-A73D-2336CAC6D2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237" y="6467857"/>
            <a:ext cx="3619500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© 2020 Jones Lang LaSalle IP, Inc. All rights reserved.</a:t>
            </a:r>
          </a:p>
        </p:txBody>
      </p:sp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FBE932-FCF4-3846-AFBB-749AF8ED53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6C001C-A5AD-4049-829A-4B24966ED91F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2441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8AB4589-C7AE-9F4D-BF71-DDBAEB7C65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45664" y="6467857"/>
            <a:ext cx="224589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37213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6D6EF2A-60DA-474C-B904-D955AEE9A4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390144"/>
            <a:ext cx="4907373" cy="625855"/>
          </a:xfrm>
        </p:spPr>
        <p:txBody>
          <a:bodyPr/>
          <a:lstStyle>
            <a:lvl1pPr>
              <a:defRPr sz="3334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20334"/>
            <a:ext cx="4907281" cy="4417483"/>
          </a:xfrm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C3A760-FB96-3A48-93E6-D61AA27FE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892" y="871431"/>
            <a:ext cx="4907281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7F9CC4-850D-774C-89C0-EE455D9BB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71" y="6155515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468FF46-BE0C-C246-89F5-04192E15D7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719F27-CABA-BC41-A1A3-FC112AADD146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0563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accent4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74518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6D6EF2A-60DA-474C-B904-D955AEE9A4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17720" y="0"/>
            <a:ext cx="757428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390144"/>
            <a:ext cx="3596709" cy="625855"/>
          </a:xfrm>
        </p:spPr>
        <p:txBody>
          <a:bodyPr/>
          <a:lstStyle>
            <a:lvl1pPr>
              <a:defRPr sz="3334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20334"/>
            <a:ext cx="3596641" cy="4417483"/>
          </a:xfrm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C3A760-FB96-3A48-93E6-D61AA27FE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892" y="871431"/>
            <a:ext cx="3596641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7F9CC4-850D-774C-89C0-EE455D9BB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71" y="6155515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841FF4-D204-8546-A516-39AE26C89A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7D69EE-D9E2-914F-AF76-8F34681AB0AF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0563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accent4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92724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12EF2-CE88-544F-A02C-081758A8FA92}"/>
              </a:ext>
            </a:extLst>
          </p:cNvPr>
          <p:cNvSpPr txBox="1"/>
          <p:nvPr userDrawn="1"/>
        </p:nvSpPr>
        <p:spPr>
          <a:xfrm>
            <a:off x="418465" y="286113"/>
            <a:ext cx="975360" cy="214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4" dirty="0">
                <a:solidFill>
                  <a:srgbClr val="E30613"/>
                </a:solidFill>
                <a:latin typeface="Source Sans Pro Black" panose="020B0803030403020204" pitchFamily="34" charset="0"/>
              </a:rPr>
              <a:t>“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DB05481-7B3B-994B-A803-C2BB37ED9D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1820333"/>
            <a:ext cx="11233149" cy="2858347"/>
          </a:xfrm>
        </p:spPr>
        <p:txBody>
          <a:bodyPr anchor="t"/>
          <a:lstStyle>
            <a:lvl1pPr marL="0" indent="0">
              <a:buNone/>
              <a:defRPr lang="en-US" sz="4334" b="1" i="0" kern="1200" dirty="0">
                <a:solidFill>
                  <a:schemeClr val="tx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  <a:cs typeface="Source Sans Pro Black" panose="020B0403030403020204" pitchFamily="34" charset="0"/>
              </a:defRPr>
            </a:lvl1pPr>
          </a:lstStyle>
          <a:p>
            <a:pPr lvl="0"/>
            <a:r>
              <a:rPr lang="en-US" dirty="0"/>
              <a:t>Quotes goes here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69E589-F8D0-0248-A4E7-933156DCA49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136304"/>
            <a:ext cx="9844828" cy="387349"/>
          </a:xfrm>
        </p:spPr>
        <p:txBody>
          <a:bodyPr anchor="b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Attributions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9E2C53C-B69F-A84A-99CF-9B14E4507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787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 Mobile">
    <p:bg>
      <p:bgPr>
        <a:solidFill>
          <a:schemeClr val="bg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D1A5CBE-09C8-474C-AAB6-768AC1705E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4"/>
          <a:stretch>
            <a:fillRect/>
          </a:stretch>
        </p:blipFill>
        <p:spPr bwMode="auto">
          <a:xfrm>
            <a:off x="6153897" y="540822"/>
            <a:ext cx="3698518" cy="6317178"/>
          </a:xfrm>
          <a:custGeom>
            <a:avLst/>
            <a:gdLst>
              <a:gd name="connsiteX0" fmla="*/ 0 w 3756769"/>
              <a:gd name="connsiteY0" fmla="*/ 0 h 6416672"/>
              <a:gd name="connsiteX1" fmla="*/ 3756769 w 3756769"/>
              <a:gd name="connsiteY1" fmla="*/ 0 h 6416672"/>
              <a:gd name="connsiteX2" fmla="*/ 3756769 w 3756769"/>
              <a:gd name="connsiteY2" fmla="*/ 6416672 h 6416672"/>
              <a:gd name="connsiteX3" fmla="*/ 0 w 3756769"/>
              <a:gd name="connsiteY3" fmla="*/ 6416672 h 641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6769" h="6416672">
                <a:moveTo>
                  <a:pt x="0" y="0"/>
                </a:moveTo>
                <a:lnTo>
                  <a:pt x="3756769" y="0"/>
                </a:lnTo>
                <a:lnTo>
                  <a:pt x="3756769" y="6416672"/>
                </a:lnTo>
                <a:lnTo>
                  <a:pt x="0" y="6416672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"/>
          <p:cNvSpPr/>
          <p:nvPr/>
        </p:nvSpPr>
        <p:spPr>
          <a:xfrm>
            <a:off x="0" y="-2584"/>
            <a:ext cx="4190056" cy="6863168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tIns="45720" bIns="45720" anchor="ctr"/>
          <a:lstStyle/>
          <a:p>
            <a:endParaRPr sz="675" dirty="0"/>
          </a:p>
        </p:txBody>
      </p:sp>
      <p:sp>
        <p:nvSpPr>
          <p:cNvPr id="11" name="Picture Placeholder 15">
            <a:extLst>
              <a:ext uri="{FF2B5EF4-FFF2-40B4-BE49-F238E27FC236}">
                <a16:creationId xmlns:a16="http://schemas.microsoft.com/office/drawing/2014/main" id="{DD167827-CE3D-924E-8C02-818F08DAB0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38445" y="1100332"/>
            <a:ext cx="3149207" cy="5757668"/>
          </a:xfrm>
          <a:custGeom>
            <a:avLst/>
            <a:gdLst>
              <a:gd name="connsiteX0" fmla="*/ 319463 w 3198807"/>
              <a:gd name="connsiteY0" fmla="*/ 0 h 5848350"/>
              <a:gd name="connsiteX1" fmla="*/ 2879342 w 3198807"/>
              <a:gd name="connsiteY1" fmla="*/ 0 h 5848350"/>
              <a:gd name="connsiteX2" fmla="*/ 3198807 w 3198807"/>
              <a:gd name="connsiteY2" fmla="*/ 319465 h 5848350"/>
              <a:gd name="connsiteX3" fmla="*/ 3198807 w 3198807"/>
              <a:gd name="connsiteY3" fmla="*/ 5848350 h 5848350"/>
              <a:gd name="connsiteX4" fmla="*/ 0 w 3198807"/>
              <a:gd name="connsiteY4" fmla="*/ 5848350 h 5848350"/>
              <a:gd name="connsiteX5" fmla="*/ 0 w 3198807"/>
              <a:gd name="connsiteY5" fmla="*/ 319446 h 5848350"/>
              <a:gd name="connsiteX6" fmla="*/ 6489 w 3198807"/>
              <a:gd name="connsiteY6" fmla="*/ 255082 h 5848350"/>
              <a:gd name="connsiteX7" fmla="*/ 319463 w 3198807"/>
              <a:gd name="connsiteY7" fmla="*/ 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8807" h="5848350">
                <a:moveTo>
                  <a:pt x="319463" y="0"/>
                </a:moveTo>
                <a:lnTo>
                  <a:pt x="2879342" y="0"/>
                </a:lnTo>
                <a:cubicBezTo>
                  <a:pt x="3055778" y="0"/>
                  <a:pt x="3198807" y="143029"/>
                  <a:pt x="3198807" y="319465"/>
                </a:cubicBezTo>
                <a:lnTo>
                  <a:pt x="3198807" y="5848350"/>
                </a:lnTo>
                <a:lnTo>
                  <a:pt x="0" y="5848350"/>
                </a:lnTo>
                <a:lnTo>
                  <a:pt x="0" y="319446"/>
                </a:lnTo>
                <a:lnTo>
                  <a:pt x="6489" y="255082"/>
                </a:lnTo>
                <a:cubicBezTo>
                  <a:pt x="36278" y="109507"/>
                  <a:pt x="165082" y="0"/>
                  <a:pt x="3194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screenshot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0DB1274-04D0-0A42-BD2C-B0C3F7FD57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1" y="390144"/>
            <a:ext cx="3307143" cy="625855"/>
          </a:xfrm>
        </p:spPr>
        <p:txBody>
          <a:bodyPr/>
          <a:lstStyle>
            <a:lvl1pPr>
              <a:defRPr sz="333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16A1B31-CB10-2A44-A3F8-2226A06D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0334"/>
            <a:ext cx="3307081" cy="2843107"/>
          </a:xfrm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E1269CAA-BF60-164A-8778-83B2E8929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892" y="871431"/>
            <a:ext cx="3307081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B6C27B3-1E18-FC48-8056-6CA5D7EE39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037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 Tablet">
    <p:bg>
      <p:bgPr>
        <a:solidFill>
          <a:schemeClr val="bg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"/>
          <p:cNvSpPr/>
          <p:nvPr/>
        </p:nvSpPr>
        <p:spPr>
          <a:xfrm>
            <a:off x="-1211" y="-2584"/>
            <a:ext cx="4190056" cy="6863168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tIns="45720" bIns="45720" anchor="ctr"/>
          <a:lstStyle/>
          <a:p>
            <a:endParaRPr sz="675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0DB1274-04D0-0A42-BD2C-B0C3F7FD57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1" y="390144"/>
            <a:ext cx="3307143" cy="625855"/>
          </a:xfrm>
        </p:spPr>
        <p:txBody>
          <a:bodyPr/>
          <a:lstStyle>
            <a:lvl1pPr>
              <a:defRPr sz="333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16A1B31-CB10-2A44-A3F8-2226A06D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0334"/>
            <a:ext cx="3307081" cy="2843107"/>
          </a:xfrm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E1269CAA-BF60-164A-8778-83B2E8929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892" y="871431"/>
            <a:ext cx="3307081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B6C27B3-1E18-FC48-8056-6CA5D7EE39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ED849A63-C846-D740-B26B-0CE382565E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237" y="6467857"/>
            <a:ext cx="3619500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© 2020 Jones Lang LaSalle IP, Inc.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AB9736-584A-CA47-B11E-5D8217CA37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>
            <a:fillRect/>
          </a:stretch>
        </p:blipFill>
        <p:spPr>
          <a:xfrm>
            <a:off x="5437468" y="645255"/>
            <a:ext cx="5037791" cy="6212746"/>
          </a:xfrm>
          <a:custGeom>
            <a:avLst/>
            <a:gdLst>
              <a:gd name="connsiteX0" fmla="*/ 0 w 5125474"/>
              <a:gd name="connsiteY0" fmla="*/ 0 h 6320880"/>
              <a:gd name="connsiteX1" fmla="*/ 5125474 w 5125474"/>
              <a:gd name="connsiteY1" fmla="*/ 0 h 6320880"/>
              <a:gd name="connsiteX2" fmla="*/ 5125474 w 5125474"/>
              <a:gd name="connsiteY2" fmla="*/ 6320880 h 6320880"/>
              <a:gd name="connsiteX3" fmla="*/ 0 w 5125474"/>
              <a:gd name="connsiteY3" fmla="*/ 6320880 h 632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5474" h="6320880">
                <a:moveTo>
                  <a:pt x="0" y="0"/>
                </a:moveTo>
                <a:lnTo>
                  <a:pt x="5125474" y="0"/>
                </a:lnTo>
                <a:lnTo>
                  <a:pt x="5125474" y="6320880"/>
                </a:lnTo>
                <a:lnTo>
                  <a:pt x="0" y="6320880"/>
                </a:lnTo>
                <a:close/>
              </a:path>
            </a:pathLst>
          </a:cu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EA021C8-19AD-7D4C-A5F3-B320062BE82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93828" y="1196849"/>
            <a:ext cx="4381797" cy="566935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screenshot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F3F347C-F79D-A040-BEA9-8A192F3CF4B4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2441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4F58B70-70FF-774D-88F5-C435502789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45664" y="6467857"/>
            <a:ext cx="224589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07842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 Desktop">
    <p:bg>
      <p:bgPr>
        <a:solidFill>
          <a:schemeClr val="bg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"/>
          <p:cNvSpPr/>
          <p:nvPr/>
        </p:nvSpPr>
        <p:spPr>
          <a:xfrm>
            <a:off x="-1211" y="-2584"/>
            <a:ext cx="4190056" cy="6863168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tIns="45720" bIns="45720" anchor="ctr"/>
          <a:lstStyle/>
          <a:p>
            <a:endParaRPr sz="675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0DB1274-04D0-0A42-BD2C-B0C3F7FD57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1" y="390144"/>
            <a:ext cx="3307143" cy="625855"/>
          </a:xfrm>
        </p:spPr>
        <p:txBody>
          <a:bodyPr/>
          <a:lstStyle>
            <a:lvl1pPr>
              <a:defRPr sz="333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16A1B31-CB10-2A44-A3F8-2226A06D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0334"/>
            <a:ext cx="3307081" cy="2843107"/>
          </a:xfrm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>
              <a:buClr>
                <a:schemeClr val="accent1"/>
              </a:buClr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E1269CAA-BF60-164A-8778-83B2E8929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892" y="871431"/>
            <a:ext cx="3307081" cy="493183"/>
          </a:xfrm>
        </p:spPr>
        <p:txBody>
          <a:bodyPr anchor="b"/>
          <a:lstStyle>
            <a:lvl1pPr marL="0" indent="0">
              <a:buNone/>
              <a:defRPr lang="en-US" sz="2267" b="0" i="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B6C27B3-1E18-FC48-8056-6CA5D7EE39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ED849A63-C846-D740-B26B-0CE382565E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237" y="6467857"/>
            <a:ext cx="3619500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© 2020 Jones Lang LaSalle IP, Inc.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8BB608-D48C-F643-8A02-EDA519FFDC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84" y="936880"/>
            <a:ext cx="6612085" cy="5271018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FB8ADA-FF2A-6743-9481-A7D18ACD387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54879" y="1215293"/>
            <a:ext cx="6065643" cy="33992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screenshot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F8A3275-88C9-224B-91FF-40655CE74B96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2441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BC96F60-A544-0E4C-AA4E-E471850C27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45664" y="6467857"/>
            <a:ext cx="224589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73485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746B0D-5734-8E4D-8DEC-6CB0AE6B7BE0}"/>
              </a:ext>
            </a:extLst>
          </p:cNvPr>
          <p:cNvSpPr/>
          <p:nvPr userDrawn="1"/>
        </p:nvSpPr>
        <p:spPr>
          <a:xfrm>
            <a:off x="0" y="0"/>
            <a:ext cx="455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948" y="1574800"/>
            <a:ext cx="6641307" cy="4267200"/>
          </a:xfrm>
        </p:spPr>
        <p:txBody>
          <a:bodyPr/>
          <a:lstStyle>
            <a:lvl1pPr marL="228611" indent="-228611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685834" indent="-228611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2pPr>
            <a:lvl3pPr marL="1143057" indent="-228611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3pPr>
            <a:lvl4pPr marL="1600280" indent="-228611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4pPr>
            <a:lvl5pPr marL="2057503" indent="-228611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AB0D11-6AEB-5143-807F-6C4730C368F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9746" y="1803040"/>
            <a:ext cx="3462482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5400" b="1" i="0" kern="1200">
                <a:solidFill>
                  <a:schemeClr val="tx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  <a:cs typeface="Source Sans Pro Black" panose="020B0403030403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  <a:lvl6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6pPr>
            <a:lvl7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7pPr>
            <a:lvl8pPr marL="2057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8pPr>
            <a:lvl9pPr marL="2743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DF0579D-7B05-324C-B71C-6495639E46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816" y="6467857"/>
            <a:ext cx="3619500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© 2020 Jones Lang LaSalle IP, Inc.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E3639-2442-8C44-8ECF-9EFA93C082FD}"/>
              </a:ext>
            </a:extLst>
          </p:cNvPr>
          <p:cNvSpPr txBox="1">
            <a:spLocks/>
          </p:cNvSpPr>
          <p:nvPr userDrawn="1"/>
        </p:nvSpPr>
        <p:spPr>
          <a:xfrm>
            <a:off x="2822663" y="6423305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accent4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9AD40D2-9F4F-9444-9C40-7EDD005516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44656" y="6467857"/>
            <a:ext cx="224589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rgbClr val="333333"/>
                </a:solidFill>
                <a:latin typeface="Source Sans Pro" panose="020B0503030403020204" pitchFamily="34" charset="0"/>
              </a:rPr>
              <a:t>|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51EBAD6-18EB-9A43-870A-96BD39236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22449" y="6431601"/>
            <a:ext cx="412115" cy="255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</a:lstStyle>
          <a:p>
            <a:pPr algn="l">
              <a:defRPr/>
            </a:pPr>
            <a:fld id="{2159A70B-D9C4-DD4E-9F6A-EE049B0F78FF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BB60772-BF6F-B94C-82FC-2F8CE1DF40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45664" y="6467857"/>
            <a:ext cx="224589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/</a:t>
            </a:r>
          </a:p>
        </p:txBody>
      </p:sp>
      <p:pic>
        <p:nvPicPr>
          <p:cNvPr id="1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CE12995-5997-4D49-8863-0F65264548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7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948" y="1574800"/>
            <a:ext cx="6641307" cy="4267200"/>
          </a:xfrm>
        </p:spPr>
        <p:txBody>
          <a:bodyPr/>
          <a:lstStyle>
            <a:lvl1pPr marL="228611" indent="-228611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685834" indent="-228611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2pPr>
            <a:lvl3pPr marL="1143057" indent="-228611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3pPr>
            <a:lvl4pPr marL="1600280" indent="-228611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4pPr>
            <a:lvl5pPr marL="2057503" indent="-228611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AB0D11-6AEB-5143-807F-6C4730C368F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9746" y="1803040"/>
            <a:ext cx="3462482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5400" b="1" i="0" kern="1200">
                <a:solidFill>
                  <a:schemeClr val="tx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  <a:cs typeface="Source Sans Pro Black" panose="020B0403030403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  <a:lvl6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6pPr>
            <a:lvl7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7pPr>
            <a:lvl8pPr marL="2057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8pPr>
            <a:lvl9pPr marL="2743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FC2632-E851-444F-9473-0CE497DDB1DF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0155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accent4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D8842FE-1730-244F-8FF8-D3C0748345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68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E75F-38CB-E647-ABBD-91EA74EEAF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429001"/>
            <a:ext cx="9844828" cy="899583"/>
          </a:xfrm>
        </p:spPr>
        <p:txBody>
          <a:bodyPr anchor="b"/>
          <a:lstStyle>
            <a:lvl1pPr marL="0" indent="0">
              <a:buNone/>
              <a:defRPr lang="en-US" sz="6000" b="1" i="0" kern="1200" dirty="0">
                <a:solidFill>
                  <a:schemeClr val="tx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  <a:cs typeface="Source Sans Pro Black" panose="020B0403030403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6D3597-20EE-8B4E-8235-76FF2153E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328584"/>
            <a:ext cx="9844828" cy="387349"/>
          </a:xfrm>
        </p:spPr>
        <p:txBody>
          <a:bodyPr anchor="b"/>
          <a:lstStyle>
            <a:lvl1pPr marL="0" indent="0" algn="l">
              <a:buNone/>
              <a:defRPr sz="2333">
                <a:solidFill>
                  <a:schemeClr val="tx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Section Subtitle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15B55E9-5C3D-A34B-9ECB-4D0140724B47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0155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accent4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3BD2464-4261-2F4F-9B39-EF77D73F2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36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Speak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28F3E8-995A-4CAD-B177-086C720F9752}"/>
              </a:ext>
            </a:extLst>
          </p:cNvPr>
          <p:cNvSpPr/>
          <p:nvPr userDrawn="1"/>
        </p:nvSpPr>
        <p:spPr>
          <a:xfrm>
            <a:off x="7640320" y="0"/>
            <a:ext cx="455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E75F-38CB-E647-ABBD-91EA74EEAF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429001"/>
            <a:ext cx="9844828" cy="899583"/>
          </a:xfrm>
        </p:spPr>
        <p:txBody>
          <a:bodyPr anchor="b"/>
          <a:lstStyle>
            <a:lvl1pPr marL="0" indent="0">
              <a:buNone/>
              <a:defRPr lang="en-US" sz="6000" b="1" i="0" kern="1200" dirty="0">
                <a:solidFill>
                  <a:schemeClr val="tx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  <a:cs typeface="Source Sans Pro Black" panose="020B0403030403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6D3597-20EE-8B4E-8235-76FF2153E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328584"/>
            <a:ext cx="9844828" cy="387349"/>
          </a:xfrm>
        </p:spPr>
        <p:txBody>
          <a:bodyPr anchor="b"/>
          <a:lstStyle>
            <a:lvl1pPr marL="0" indent="0" algn="l">
              <a:buNone/>
              <a:defRPr sz="2333">
                <a:solidFill>
                  <a:schemeClr val="tx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Section Subtitle</a:t>
            </a:r>
          </a:p>
        </p:txBody>
      </p:sp>
      <p:pic>
        <p:nvPicPr>
          <p:cNvPr id="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CBBE4B-F828-42F1-835B-0F83AEFA90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71" y="6155515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4CBD13-E29C-D14A-9CEC-E3668085C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22449" y="6430155"/>
            <a:ext cx="412115" cy="255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4"/>
                </a:solidFill>
                <a:latin typeface="Source Sans Pro Light" panose="020B0403030403020204" pitchFamily="34" charset="0"/>
              </a:defRPr>
            </a:lvl1pPr>
          </a:lstStyle>
          <a:p>
            <a:pPr algn="l">
              <a:defRPr/>
            </a:pPr>
            <a:fld id="{2159A70B-D9C4-DD4E-9F6A-EE049B0F78FF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1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1B7665-7C40-4447-89B6-5BFCB61E20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71" y="6155515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E75F-38CB-E647-ABBD-91EA74EEAF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429001"/>
            <a:ext cx="9844828" cy="899583"/>
          </a:xfrm>
        </p:spPr>
        <p:txBody>
          <a:bodyPr anchor="b"/>
          <a:lstStyle>
            <a:lvl1pPr marL="0" indent="0">
              <a:buNone/>
              <a:defRPr lang="en-US" sz="6000" b="1" i="0" kern="1200" dirty="0">
                <a:solidFill>
                  <a:schemeClr val="bg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  <a:cs typeface="Source Sans Pro Black" panose="020B0403030403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6D3597-20EE-8B4E-8235-76FF2153E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328584"/>
            <a:ext cx="9844828" cy="387349"/>
          </a:xfrm>
        </p:spPr>
        <p:txBody>
          <a:bodyPr anchor="b"/>
          <a:lstStyle>
            <a:lvl1pPr marL="0" indent="0" algn="l">
              <a:buNone/>
              <a:defRPr sz="2333">
                <a:solidFill>
                  <a:schemeClr val="bg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03759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Teal">
    <p:bg>
      <p:bgPr>
        <a:solidFill>
          <a:srgbClr val="12BD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DF0579D-7B05-324C-B71C-6495639E46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237" y="6467857"/>
            <a:ext cx="3619500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chemeClr val="bg1"/>
                </a:solidFill>
                <a:latin typeface="Source Sans Pro" panose="020B0503030403020204" pitchFamily="34" charset="0"/>
              </a:rPr>
              <a:t>© 2020 Jones Lang LaSalle IP, Inc. All rights reserved.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E75F-38CB-E647-ABBD-91EA74EEAF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429001"/>
            <a:ext cx="9844828" cy="899583"/>
          </a:xfrm>
        </p:spPr>
        <p:txBody>
          <a:bodyPr anchor="b"/>
          <a:lstStyle>
            <a:lvl1pPr marL="0" indent="0">
              <a:buNone/>
              <a:defRPr lang="en-US" sz="6000" b="1" i="0" kern="1200" dirty="0">
                <a:solidFill>
                  <a:schemeClr val="bg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  <a:cs typeface="Source Sans Pro Black" panose="020B0403030403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6D3597-20EE-8B4E-8235-76FF2153E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328584"/>
            <a:ext cx="9844828" cy="387349"/>
          </a:xfrm>
        </p:spPr>
        <p:txBody>
          <a:bodyPr anchor="b"/>
          <a:lstStyle>
            <a:lvl1pPr marL="0" indent="0" algn="l">
              <a:buNone/>
              <a:defRPr sz="2333">
                <a:solidFill>
                  <a:schemeClr val="bg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Section Subtitle</a:t>
            </a:r>
          </a:p>
        </p:txBody>
      </p:sp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1B7665-7C40-4447-89B6-5BFCB61E20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71" y="6155515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BA1E48-2773-9745-8892-191D6E6FF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22449" y="6432033"/>
            <a:ext cx="412115" cy="255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</a:lstStyle>
          <a:p>
            <a:pPr algn="l">
              <a:defRPr/>
            </a:pPr>
            <a:fld id="{2159A70B-D9C4-DD4E-9F6A-EE049B0F78FF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0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DD78189-EB03-D949-B20F-D4EE0309F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203961"/>
            <a:ext cx="11233150" cy="4297680"/>
          </a:xfrm>
        </p:spPr>
        <p:txBody>
          <a:bodyPr anchor="t"/>
          <a:lstStyle>
            <a:lvl1pPr marL="0" indent="0">
              <a:buNone/>
              <a:defRPr lang="en-US" sz="6000" b="1" i="0" kern="1200" dirty="0">
                <a:solidFill>
                  <a:schemeClr val="tx1"/>
                </a:solidFill>
                <a:latin typeface="Source Sans Pro Black" panose="020B0403030403020204" pitchFamily="34" charset="0"/>
                <a:ea typeface="Source Sans Pro Black" panose="020B0403030403020204" pitchFamily="34" charset="0"/>
                <a:cs typeface="Source Sans Pro Black" panose="020B0403030403020204" pitchFamily="34" charset="0"/>
              </a:defRPr>
            </a:lvl1pPr>
          </a:lstStyle>
          <a:p>
            <a:pPr lvl="0"/>
            <a:r>
              <a:rPr lang="en-US" dirty="0"/>
              <a:t>Big statement goes here</a:t>
            </a: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0BA3F59-36F4-CB46-AC15-EC852BEC2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07" y="6152657"/>
            <a:ext cx="1355725" cy="70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1B22-E67B-DB44-B1B0-D1E45E441FF9}"/>
              </a:ext>
            </a:extLst>
          </p:cNvPr>
          <p:cNvSpPr txBox="1">
            <a:spLocks/>
          </p:cNvSpPr>
          <p:nvPr userDrawn="1"/>
        </p:nvSpPr>
        <p:spPr>
          <a:xfrm>
            <a:off x="2822449" y="6430155"/>
            <a:ext cx="412115" cy="255788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accent4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685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057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743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fld id="{2159A70B-D9C4-DD4E-9F6A-EE049B0F78FF}" type="slidenum">
              <a:rPr lang="en-US" sz="800" smtClean="0"/>
              <a:pPr algn="l"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7062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32D40BA-C89B-7E4E-8F3E-B5C63655C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7680" y="390144"/>
            <a:ext cx="11216428" cy="62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Title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76585D8-8ABE-5E4F-90C3-5BA281DD1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7680" y="1828799"/>
            <a:ext cx="1122489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B0D9-979D-8E49-9425-22CCD03CB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22449" y="6429722"/>
            <a:ext cx="412115" cy="255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4"/>
                </a:solidFill>
                <a:latin typeface="Source Sans Pro Light" panose="020B0403030403020204" pitchFamily="34" charset="0"/>
              </a:defRPr>
            </a:lvl1pPr>
          </a:lstStyle>
          <a:p>
            <a:pPr algn="l">
              <a:defRPr/>
            </a:pPr>
            <a:fld id="{2159A70B-D9C4-DD4E-9F6A-EE049B0F78FF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E51AE4F-D2DA-4D4D-8951-8F6C3BFFB3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237" y="6467857"/>
            <a:ext cx="3619500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rgbClr val="333333"/>
                </a:solidFill>
                <a:latin typeface="Source Sans Pro" panose="020B0503030403020204" pitchFamily="34" charset="0"/>
              </a:rPr>
              <a:t>© 2020 Jones Lang LaSalle IP, Inc. All rights reserved.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9605505-E4AC-2C45-8702-52DA381F9A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45664" y="6467857"/>
            <a:ext cx="224589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1pPr>
            <a:lvl2pPr marL="1114425" indent="-428625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2pPr>
            <a:lvl3pPr marL="17145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Source Sans Pro" panose="020B040303040302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3pPr>
            <a:lvl4pPr marL="24003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4pPr>
            <a:lvl5pPr marL="3086100" indent="-34290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5pPr>
            <a:lvl6pPr marL="37719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6pPr>
            <a:lvl7pPr marL="44577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7pPr>
            <a:lvl8pPr marL="51435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8pPr>
            <a:lvl9pPr marL="5829300" indent="-342900" algn="l" defTabSz="13716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ource Sans Pro" panose="020B0403030403020204" pitchFamily="34" charset="0"/>
                <a:cs typeface="Source Sans Pro" panose="020B0403030403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800" dirty="0">
                <a:solidFill>
                  <a:srgbClr val="333333"/>
                </a:solidFill>
                <a:latin typeface="Source Sans Pro" panose="020B0503030403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2058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ftr="0" dt="0"/>
  <p:txStyles>
    <p:title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3600" b="1" i="0" kern="1200">
          <a:solidFill>
            <a:schemeClr val="tx1"/>
          </a:solidFill>
          <a:latin typeface="Source Sans Pro Black" panose="020B0403030403020204" pitchFamily="34" charset="0"/>
          <a:ea typeface="Source Sans Pro Black" panose="020B0403030403020204" pitchFamily="34" charset="0"/>
          <a:cs typeface="Source Sans Pro Black" panose="020B0403030403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5pPr>
      <a:lvl6pPr marL="457223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6pPr>
      <a:lvl7pPr marL="91444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7pPr>
      <a:lvl8pPr marL="137166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8pPr>
      <a:lvl9pPr marL="1828891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9pPr>
    </p:titleStyle>
    <p:bodyStyle>
      <a:lvl1pPr marL="0" indent="0" algn="l" rtl="0" eaLnBrk="0" fontAlgn="base" hangingPunct="0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1pPr>
      <a:lvl2pPr marL="457223" indent="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2pPr>
      <a:lvl3pPr marL="914446" indent="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3pPr>
      <a:lvl4pPr marL="1371669" indent="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4pPr>
      <a:lvl5pPr marL="1828891" indent="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1312">
          <p15:clr>
            <a:srgbClr val="F26B43"/>
          </p15:clr>
        </p15:guide>
        <p15:guide id="4" orient="horz" pos="5894">
          <p15:clr>
            <a:srgbClr val="F26B43"/>
          </p15:clr>
        </p15:guide>
        <p15:guide id="5" orient="horz" pos="1720">
          <p15:clr>
            <a:srgbClr val="F26B43"/>
          </p15:clr>
        </p15:guide>
        <p15:guide id="6" pos="453">
          <p15:clr>
            <a:srgbClr val="F26B43"/>
          </p15:clr>
        </p15:guide>
        <p15:guide id="7" pos="110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27030F-BEE2-4F75-9D02-7B3C23FE25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6842" y="4319752"/>
            <a:ext cx="3597254" cy="917430"/>
          </a:xfrm>
        </p:spPr>
        <p:txBody>
          <a:bodyPr/>
          <a:lstStyle/>
          <a:p>
            <a:r>
              <a:rPr lang="en-US" sz="3600" dirty="0">
                <a:solidFill>
                  <a:srgbClr val="333333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It’s the 2</a:t>
            </a:r>
            <a:r>
              <a:rPr lang="en-US" sz="3600" baseline="30000" dirty="0">
                <a:solidFill>
                  <a:srgbClr val="333333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nd</a:t>
            </a:r>
            <a:r>
              <a:rPr lang="en-US" sz="3600" dirty="0">
                <a:solidFill>
                  <a:srgbClr val="333333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birthday of my brother. I acted as a </a:t>
            </a:r>
            <a:r>
              <a:rPr lang="en-US" sz="3600">
                <a:solidFill>
                  <a:srgbClr val="333333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toy for him.</a:t>
            </a:r>
            <a:endParaRPr lang="en-US" sz="3600" dirty="0">
              <a:solidFill>
                <a:srgbClr val="333333"/>
              </a:solidFill>
              <a:latin typeface="Source Sans Pro Black" panose="020B0803030403020204" pitchFamily="34" charset="0"/>
              <a:ea typeface="Source Sans Pro Black" panose="020B0803030403020204" pitchFamily="34" charset="0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0FA6E-1829-49E9-B5B7-C0AFED449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2159A70B-D9C4-DD4E-9F6A-EE049B0F78FF}" type="slidenum">
              <a:rPr lang="en-US" smtClean="0"/>
              <a:pPr algn="l">
                <a:defRPr/>
              </a:pPr>
              <a:t>1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B6743A4-C74F-498F-9657-DA3F3282643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9039882" y="2821475"/>
            <a:ext cx="3152118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SG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SG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Medium shot of kids smiling&#10;&#10;Description automatically generated with medium confidence">
            <a:extLst>
              <a:ext uri="{FF2B5EF4-FFF2-40B4-BE49-F238E27FC236}">
                <a16:creationId xmlns:a16="http://schemas.microsoft.com/office/drawing/2014/main" id="{2419ACBD-2774-459E-B33B-CDC61294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0"/>
            <a:ext cx="453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968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333333"/>
      </a:dk1>
      <a:lt1>
        <a:srgbClr val="FFFFFF"/>
      </a:lt1>
      <a:dk2>
        <a:srgbClr val="777777"/>
      </a:dk2>
      <a:lt2>
        <a:srgbClr val="E8EBED"/>
      </a:lt2>
      <a:accent1>
        <a:srgbClr val="E30613"/>
      </a:accent1>
      <a:accent2>
        <a:srgbClr val="12BDB3"/>
      </a:accent2>
      <a:accent3>
        <a:srgbClr val="E8EBED"/>
      </a:accent3>
      <a:accent4>
        <a:srgbClr val="333333"/>
      </a:accent4>
      <a:accent5>
        <a:srgbClr val="FFC000"/>
      </a:accent5>
      <a:accent6>
        <a:srgbClr val="7030A0"/>
      </a:accent6>
      <a:hlink>
        <a:srgbClr val="12BDB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626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marL="342900" indent="-342900" algn="l">
          <a:buClr>
            <a:schemeClr val="accent1"/>
          </a:buClr>
          <a:buFont typeface="Arial" panose="020B0604020202020204" pitchFamily="34" charset="0"/>
          <a:buChar char="•"/>
          <a:defRPr sz="2400" dirty="0" err="1" smtClean="0">
            <a:solidFill>
              <a:srgbClr val="333333"/>
            </a:solidFill>
            <a:latin typeface="Source Sans Pro Light" panose="020B0403030403020204" pitchFamily="34" charset="0"/>
            <a:ea typeface="Source Sans Pro Light" panose="020B04030304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LLT Pitch Template_basic draft" id="{B3279A39-E417-C846-8F78-F93E85C30EA9}" vid="{45042F72-1D55-9548-B69D-E14B9454A3A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CC178EB5CCB42BAE3F475F01BBDF5" ma:contentTypeVersion="2" ma:contentTypeDescription="Create a new document." ma:contentTypeScope="" ma:versionID="2f984a98deb44ab1040e14f9ba5a8c55">
  <xsd:schema xmlns:xsd="http://www.w3.org/2001/XMLSchema" xmlns:xs="http://www.w3.org/2001/XMLSchema" xmlns:p="http://schemas.microsoft.com/office/2006/metadata/properties" xmlns:ns2="b2917910-9339-4ce8-aa5c-253751483589" targetNamespace="http://schemas.microsoft.com/office/2006/metadata/properties" ma:root="true" ma:fieldsID="1a3ec0f191ca75678d67ecc6722bf604" ns2:_="">
    <xsd:import namespace="b2917910-9339-4ce8-aa5c-2537514835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917910-9339-4ce8-aa5c-2537514835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12946-87E7-48D4-BBCE-198314417C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917910-9339-4ce8-aa5c-2537514835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44BB6B-63FB-49EC-88C6-C17774D3E1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EEE5EA3-3D68-4212-B1DE-8081A431A3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Inter</vt:lpstr>
      <vt:lpstr>Source Sans Pro</vt:lpstr>
      <vt:lpstr>Source Sans Pro Black</vt:lpstr>
      <vt:lpstr>Source Sans Pro Light</vt:lpstr>
      <vt:lpstr>1_Office Theme</vt:lpstr>
      <vt:lpstr>PowerPoint Presentation</vt:lpstr>
    </vt:vector>
  </TitlesOfParts>
  <Company>Homecontrol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Shree, Chethana</dc:creator>
  <cp:lastModifiedBy>Reddy, Sreekanth</cp:lastModifiedBy>
  <cp:revision>41</cp:revision>
  <dcterms:created xsi:type="dcterms:W3CDTF">2021-03-10T08:49:09Z</dcterms:created>
  <dcterms:modified xsi:type="dcterms:W3CDTF">2023-01-12T11:50:57Z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0x010100D14CC178EB5CCB42BAE3F475F01BBDF5</vt:lpwstr>
  </property>
</Properties>
</file>