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2" r:id="rId5"/>
    <p:sldId id="258" r:id="rId6"/>
    <p:sldId id="259" r:id="rId7"/>
    <p:sldId id="261" r:id="rId8"/>
    <p:sldId id="262" r:id="rId9"/>
    <p:sldId id="263" r:id="rId10"/>
    <p:sldId id="269" r:id="rId11"/>
    <p:sldId id="270" r:id="rId12"/>
    <p:sldId id="264" r:id="rId13"/>
    <p:sldId id="267" r:id="rId14"/>
    <p:sldId id="266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88CD44-EA97-4F84-91F2-83ADA3C106FD}">
          <p14:sldIdLst>
            <p14:sldId id="256"/>
            <p14:sldId id="257"/>
            <p14:sldId id="273"/>
            <p14:sldId id="272"/>
            <p14:sldId id="258"/>
            <p14:sldId id="259"/>
            <p14:sldId id="261"/>
            <p14:sldId id="262"/>
            <p14:sldId id="263"/>
            <p14:sldId id="269"/>
            <p14:sldId id="270"/>
            <p14:sldId id="264"/>
            <p14:sldId id="267"/>
            <p14:sldId id="266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3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529B49-D76A-4EEF-8EC9-0ADDAA1CB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305" y="2074682"/>
            <a:ext cx="11202988" cy="270863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Parcel Sorting using OCR and PTL Solution</a:t>
            </a:r>
            <a:endParaRPr lang="hi-IN" sz="6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8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9E55E8-1E1D-4D7C-9094-801D1D19F1F0}"/>
              </a:ext>
            </a:extLst>
          </p:cNvPr>
          <p:cNvSpPr txBox="1"/>
          <p:nvPr/>
        </p:nvSpPr>
        <p:spPr>
          <a:xfrm>
            <a:off x="1527142" y="-121915"/>
            <a:ext cx="9992412" cy="544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i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554DA-DA18-4948-86D1-F9B3F6236C6F}"/>
              </a:ext>
            </a:extLst>
          </p:cNvPr>
          <p:cNvSpPr txBox="1"/>
          <p:nvPr/>
        </p:nvSpPr>
        <p:spPr>
          <a:xfrm>
            <a:off x="804526" y="830679"/>
            <a:ext cx="109225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packages are given a unique barcode containing information like pin code, address, weight and dimension. This information will also be stored in a local database along with the unique barcode identification (digits). 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packages are then kept on a conveyer belt. The packages are segregated on the basis of a range of pin code. 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packages to be delivered to their respective destination, secondary sorting is done by scanning the barcode of each package followed by a bag identification module. 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hi-IN" sz="2800" dirty="0"/>
          </a:p>
        </p:txBody>
      </p:sp>
    </p:spTree>
    <p:extLst>
      <p:ext uri="{BB962C8B-B14F-4D97-AF65-F5344CB8AC3E}">
        <p14:creationId xmlns:p14="http://schemas.microsoft.com/office/powerpoint/2010/main" val="126853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0CE7A-CEE5-4380-9520-683B9F1DB0BE}"/>
              </a:ext>
            </a:extLst>
          </p:cNvPr>
          <p:cNvSpPr txBox="1"/>
          <p:nvPr/>
        </p:nvSpPr>
        <p:spPr>
          <a:xfrm>
            <a:off x="1351280" y="1874728"/>
            <a:ext cx="9784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bag identification module will make use of some light indicators to determine the bag in which parcel should be placed using the information on barcode.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this automated sorting mechanism, the parcels are segregated and sent out for delivery.</a:t>
            </a:r>
          </a:p>
          <a:p>
            <a:endParaRPr lang="hi-IN" sz="2800" dirty="0"/>
          </a:p>
        </p:txBody>
      </p:sp>
    </p:spTree>
    <p:extLst>
      <p:ext uri="{BB962C8B-B14F-4D97-AF65-F5344CB8AC3E}">
        <p14:creationId xmlns:p14="http://schemas.microsoft.com/office/powerpoint/2010/main" val="336737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97458-D45F-4F63-8F76-22098E04D9D2}"/>
              </a:ext>
            </a:extLst>
          </p:cNvPr>
          <p:cNvSpPr txBox="1"/>
          <p:nvPr/>
        </p:nvSpPr>
        <p:spPr>
          <a:xfrm>
            <a:off x="1470267" y="2488167"/>
            <a:ext cx="10410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other mechanisms can be thought of?</a:t>
            </a:r>
            <a:endParaRPr lang="hi-IN" sz="40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4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CFF7-0040-44C0-9E50-8443B6B6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18" y="473349"/>
            <a:ext cx="6019800" cy="67715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TILT TRAY SORTER</a:t>
            </a:r>
            <a:endParaRPr lang="hi-IN" sz="3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9C6DD46-CB10-4CA0-996C-C9F493742E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25" r="4384"/>
          <a:stretch/>
        </p:blipFill>
        <p:spPr>
          <a:xfrm>
            <a:off x="3325683" y="3733974"/>
            <a:ext cx="4949070" cy="29024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D5D67-A2D0-4F2B-9714-E034D489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2364" y="1502615"/>
            <a:ext cx="9945278" cy="204893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tilt-tray sorter is a continuous-loop sortation conveyor that uses a technique of tilting a tray at a chute to slide the object into the chute.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fully automated sorting mechanism.</a:t>
            </a:r>
          </a:p>
          <a:p>
            <a:endParaRPr lang="hi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49083-5170-477F-84B7-FF61E0EBC180}"/>
              </a:ext>
            </a:extLst>
          </p:cNvPr>
          <p:cNvSpPr txBox="1"/>
          <p:nvPr/>
        </p:nvSpPr>
        <p:spPr>
          <a:xfrm>
            <a:off x="1396738" y="1013765"/>
            <a:ext cx="939852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are we not using it?</a:t>
            </a:r>
          </a:p>
          <a:p>
            <a:endParaRPr lang="en-IN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the current condition of parcel hubs in mind,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tilt trays in India demands extra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some centres are already well equipped with conveyer belts.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Skilled as well as unskilled labours will be deprived of their jobs on adopting a fully automated mechanism that does not require any manual-support, hence, affecting the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employment percentage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i-I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hi-IN" sz="2800" dirty="0"/>
          </a:p>
        </p:txBody>
      </p:sp>
    </p:spTree>
    <p:extLst>
      <p:ext uri="{BB962C8B-B14F-4D97-AF65-F5344CB8AC3E}">
        <p14:creationId xmlns:p14="http://schemas.microsoft.com/office/powerpoint/2010/main" val="13610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DDAA6-3524-4620-B0AF-E6131A0597F9}"/>
              </a:ext>
            </a:extLst>
          </p:cNvPr>
          <p:cNvSpPr txBox="1"/>
          <p:nvPr/>
        </p:nvSpPr>
        <p:spPr>
          <a:xfrm>
            <a:off x="744718" y="335845"/>
            <a:ext cx="109727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Put-to-Light solution better than the other solutions?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Economical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components required such as LEDs, Microcontrollers etc are cheap and easily available in India. Other mechanisms require imported or expensive equipment for implementation.</a:t>
            </a:r>
          </a:p>
          <a:p>
            <a:endParaRPr lang="en-IN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adopt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belts as well as the additions to the current mechanism used in various postal hubs are easy to implement and don’t require much effort.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Unskilled labour is given employment keeping in lines with various Government policies on increase of employment percentage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2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E1FE9C-F09C-4618-B393-EE03E53DDB14}"/>
              </a:ext>
            </a:extLst>
          </p:cNvPr>
          <p:cNvSpPr/>
          <p:nvPr/>
        </p:nvSpPr>
        <p:spPr>
          <a:xfrm>
            <a:off x="2762053" y="2767280"/>
            <a:ext cx="720207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538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A4B38E-3AE3-45FD-877F-2622435A7D25}"/>
              </a:ext>
            </a:extLst>
          </p:cNvPr>
          <p:cNvSpPr txBox="1"/>
          <p:nvPr/>
        </p:nvSpPr>
        <p:spPr>
          <a:xfrm>
            <a:off x="980389" y="1819373"/>
            <a:ext cx="106522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propose to build a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mechanism presenting a generic approach towards sorting a number of parcels according to their address, pin code, weight and size using the concept of OCR based primary parcel segregation followed by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segregation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barcode scanner and bag identification module. </a:t>
            </a:r>
          </a:p>
          <a:p>
            <a:pPr algn="just"/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hi-IN" sz="3200" dirty="0"/>
          </a:p>
        </p:txBody>
      </p:sp>
    </p:spTree>
    <p:extLst>
      <p:ext uri="{BB962C8B-B14F-4D97-AF65-F5344CB8AC3E}">
        <p14:creationId xmlns:p14="http://schemas.microsoft.com/office/powerpoint/2010/main" val="252428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523FF-7320-4950-AB8C-8D13047D1968}"/>
              </a:ext>
            </a:extLst>
          </p:cNvPr>
          <p:cNvSpPr txBox="1"/>
          <p:nvPr/>
        </p:nvSpPr>
        <p:spPr>
          <a:xfrm>
            <a:off x="2966301" y="565608"/>
            <a:ext cx="625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in India Post </a:t>
            </a:r>
            <a:endParaRPr lang="hi-IN" sz="3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F433E-7E79-4B73-85C9-DFD481F11249}"/>
              </a:ext>
            </a:extLst>
          </p:cNvPr>
          <p:cNvSpPr txBox="1"/>
          <p:nvPr/>
        </p:nvSpPr>
        <p:spPr>
          <a:xfrm>
            <a:off x="1187777" y="1574276"/>
            <a:ext cx="10671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parcels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 letters, pamphlets, cards etc. are sorted in an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way in a few postal hubs.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Barcodes are scanned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little heavy or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voluminous parcels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books, cosmetics etc.</a:t>
            </a:r>
            <a:endParaRPr lang="hi-I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4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dia post">
            <a:hlinkClick r:id="" action="ppaction://media"/>
            <a:extLst>
              <a:ext uri="{FF2B5EF4-FFF2-40B4-BE49-F238E27FC236}">
                <a16:creationId xmlns:a16="http://schemas.microsoft.com/office/drawing/2014/main" id="{1914BB5B-5BD7-4B0F-AD28-41B43C416C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0874" y="291643"/>
            <a:ext cx="10850251" cy="610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83DE2D-E1F6-4052-BEC2-2C307443D6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502" r="3353"/>
          <a:stretch/>
        </p:blipFill>
        <p:spPr>
          <a:xfrm>
            <a:off x="2735642" y="2128787"/>
            <a:ext cx="6720715" cy="4095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53FF08-6C84-41E3-BB32-CBA64B8DF614}"/>
              </a:ext>
            </a:extLst>
          </p:cNvPr>
          <p:cNvSpPr txBox="1"/>
          <p:nvPr/>
        </p:nvSpPr>
        <p:spPr>
          <a:xfrm>
            <a:off x="1511166" y="808522"/>
            <a:ext cx="9529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automated parcel sorting ?</a:t>
            </a:r>
            <a:endParaRPr lang="hi-IN" sz="40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6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EB81D-FD46-41E3-945A-74C14CF951DA}"/>
              </a:ext>
            </a:extLst>
          </p:cNvPr>
          <p:cNvSpPr txBox="1"/>
          <p:nvPr/>
        </p:nvSpPr>
        <p:spPr>
          <a:xfrm>
            <a:off x="1183907" y="548640"/>
            <a:ext cx="102990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continues to surge, the case for automation is now too compelling to ignore. In the past, the volumes at postal hubs may not have required automation.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sorting is challenged by the increase in the volumes at the hubs. Automation helps to reduce human errors resulting in improved delivery time and customer 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 and time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spent on either hiring skilled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 for sorting the parcels or training the less skilled ones to do the same. Automation saves us the time and money as well as gives opportunities to the unskilled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work in the hubs.</a:t>
            </a:r>
            <a:endParaRPr lang="hi-I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7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C31F0FD-9770-443D-A0A4-66A419440C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" t="6635" r="551" b="22069"/>
          <a:stretch/>
        </p:blipFill>
        <p:spPr>
          <a:xfrm>
            <a:off x="1447800" y="3051207"/>
            <a:ext cx="9615638" cy="32052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7EFA4-2EE7-4477-BA80-3E1033CB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509" y="876434"/>
            <a:ext cx="11056219" cy="138978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we mean by “Put-to-Light” solution? </a:t>
            </a:r>
            <a:endParaRPr lang="hi-IN" sz="4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2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D88D7-5528-447F-AB91-23FB96EA5655}"/>
              </a:ext>
            </a:extLst>
          </p:cNvPr>
          <p:cNvSpPr txBox="1"/>
          <p:nvPr/>
        </p:nvSpPr>
        <p:spPr>
          <a:xfrm>
            <a:off x="1097280" y="1874728"/>
            <a:ext cx="10424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Put-to-Light, here, means identification of the correct collecting-bag for a parcel using a light indicator by analyzing certain relevant information.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This eases our job by instantly indicating as to where the parcel belongs by scanning the barcode and analyzing the pin code contained in it.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6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0B8F84B-E233-42BD-984B-F333E563A1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1" t="20737" r="521"/>
          <a:stretch/>
        </p:blipFill>
        <p:spPr>
          <a:xfrm>
            <a:off x="2539465" y="2315053"/>
            <a:ext cx="7113069" cy="36239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99EFA-A11D-426E-9EC0-8ADC79A38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527" y="909765"/>
            <a:ext cx="10732168" cy="919035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Approaching towards efficient and effective parcel sorting …</a:t>
            </a:r>
            <a:endParaRPr lang="hi-IN" sz="32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4915</TotalTime>
  <Words>602</Words>
  <Application>Microsoft Office PowerPoint</Application>
  <PresentationFormat>Widescreen</PresentationFormat>
  <Paragraphs>47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Mangal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TILT TRAY SORTER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forest</dc:creator>
  <cp:lastModifiedBy>forest</cp:lastModifiedBy>
  <cp:revision>44</cp:revision>
  <dcterms:created xsi:type="dcterms:W3CDTF">2018-03-19T16:24:57Z</dcterms:created>
  <dcterms:modified xsi:type="dcterms:W3CDTF">2018-03-26T18:10:06Z</dcterms:modified>
</cp:coreProperties>
</file>