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00" y="2445277"/>
            <a:ext cx="8839200" cy="22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07850" y="704975"/>
            <a:ext cx="8624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Gross working expenditure for the year 2015-16 was 19654.67 crore and the Gross working expenditure for the year 2016-17 was 24211.85 i.e. an increase of about 23.19%.The increase was mainly due to payment of increased pay &amp; allowances of employees.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13175" y="265000"/>
            <a:ext cx="8239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 Required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09575" y="1939375"/>
            <a:ext cx="76128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 cum barcode reader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Servo Motor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Emitting Diodes (LED’S)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228875" y="542050"/>
            <a:ext cx="8540400" cy="3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 cum barcode reader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reads barcode from parcels and fetches the data set from database.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: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set is sent to arduino by using COM ports through serial communication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used to indicate destination bag.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Servo Motor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