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NxtTalks Clone - 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 </a:t>
            </a:r>
            <a:r>
              <a:rPr lang="en-US" dirty="0" smtClean="0"/>
              <a:t>KALLURI SREE KEERTHANA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 – Page structure</a:t>
            </a:r>
          </a:p>
          <a:p>
            <a:r>
              <a:t>CSS3 – Styling and responsiveness</a:t>
            </a:r>
          </a:p>
          <a:p>
            <a:r>
              <a:t>Vanilla JavaScript – Logic for interactions</a:t>
            </a:r>
          </a:p>
          <a:p>
            <a:r>
              <a:t>Fully mobile responsive and animated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🎥 Auto-Rotating Videos and Slides</a:t>
            </a:r>
          </a:p>
          <a:p>
            <a:r>
              <a:t>🎬 Trailer Modal</a:t>
            </a:r>
          </a:p>
          <a:p>
            <a:r>
              <a:t>🧾 Form Validation</a:t>
            </a:r>
          </a:p>
          <a:p>
            <a:r>
              <a:t>🎧 Podcast Filters &amp; Carousel</a:t>
            </a:r>
          </a:p>
          <a:p>
            <a:r>
              <a:t>🗣️ Testimonials Section</a:t>
            </a:r>
          </a:p>
          <a:p>
            <a:r>
              <a:t>📱 Mobile Responsiveness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front-end design &amp; interaction skills</a:t>
            </a:r>
          </a:p>
          <a:p>
            <a:r>
              <a:t>Focused on UX, animations, and responsiveness</a:t>
            </a:r>
          </a:p>
          <a:p>
            <a:r>
              <a:t>Built real-world web project from scratch</a:t>
            </a:r>
          </a:p>
          <a:p>
            <a:r>
              <a:t>Thank you for your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responsive landing page inspired by NxtTalks</a:t>
            </a:r>
          </a:p>
          <a:p>
            <a:r>
              <a:t>Technologies used: HTML, CSS, JavaScript</a:t>
            </a:r>
          </a:p>
          <a:p>
            <a:r>
              <a:t>Goal: Promote podcasts with engaging UI/UX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Hero Section - Video &amp;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Auto-playing background videos with slide overlays</a:t>
            </a:r>
          </a:p>
          <a:p>
            <a:r>
              <a:t>Slides showcase speaker info and topic</a:t>
            </a:r>
          </a:p>
          <a:p>
            <a:r>
              <a:t>Grabs user attention instantly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Watch Trailer 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Popup modal plays YouTube video</a:t>
            </a:r>
          </a:p>
          <a:p>
            <a:r>
              <a:t>Enhances engagement with a quick preview</a:t>
            </a:r>
          </a:p>
          <a:p>
            <a:r>
              <a:t>Closes on outside click or close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Company Logos Marquee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Scrolling logos from top tech companies</a:t>
            </a:r>
          </a:p>
          <a:p>
            <a:r>
              <a:t>Builds trust with viewers</a:t>
            </a:r>
          </a:p>
          <a:p>
            <a:r>
              <a:t>Supports mobile responsiveness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Podcast Carousel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Cards show podcast info (title, speaker, duration)</a:t>
            </a:r>
          </a:p>
          <a:p>
            <a:r>
              <a:t>Users can filter by Tech, Career, Productivity, etc.</a:t>
            </a:r>
          </a:p>
          <a:p>
            <a:r>
              <a:t>Navigation arrows allow sliding through items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Student Feedback Carousel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Rotating testimonials from learners</a:t>
            </a:r>
          </a:p>
          <a:p>
            <a:r>
              <a:t>Shows name, feedback, LinkedIn profile</a:t>
            </a:r>
          </a:p>
          <a:p>
            <a:r>
              <a:t>25000+ Happy Feedbacks label for credibility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Claim Free Access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 collects name and phone number</a:t>
            </a:r>
          </a:p>
          <a:p>
            <a:r>
              <a:t>JavaScript validation for proper format</a:t>
            </a:r>
          </a:p>
          <a:p>
            <a:r>
              <a:t>Shows alert on valid submission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Footer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contact info, payment methods, links</a:t>
            </a:r>
          </a:p>
          <a:p>
            <a:r>
              <a:t>Social media icons for external connections</a:t>
            </a:r>
          </a:p>
          <a:p>
            <a:r>
              <a:t>Well-structured and visually clean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NxtTalks Clone - Internship Project</vt:lpstr>
      <vt:lpstr>Introduction</vt:lpstr>
      <vt:lpstr>1. Hero Section - Video &amp; Slides</vt:lpstr>
      <vt:lpstr>2. Watch Trailer Modal</vt:lpstr>
      <vt:lpstr>3. Company Logos Marquee</vt:lpstr>
      <vt:lpstr>4. Podcast Carousel &amp; Filters</vt:lpstr>
      <vt:lpstr>5. Student Feedback Carousel</vt:lpstr>
      <vt:lpstr>6. Claim Free Access Form</vt:lpstr>
      <vt:lpstr>7. Footer Design</vt:lpstr>
      <vt:lpstr>Tech Stack</vt:lpstr>
      <vt:lpstr>Key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NxtTalks Clone - Internship Project</dc:title>
  <dc:subject/>
  <dc:creator/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2025-07-17T11:55:16Z</dcterms:modified>
  <cp:category/>
</cp:coreProperties>
</file>