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eesuvethag@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ee-Suvetha/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509114"/>
          </a:xfrm>
          <a:prstGeom prst="rect">
            <a:avLst/>
          </a:prstGeom>
        </p:spPr>
        <p:txBody>
          <a:bodyPr vert="horz" wrap="square" lIns="0" tIns="16510" rIns="0" bIns="0" rtlCol="0">
            <a:spAutoFit/>
          </a:bodyPr>
          <a:lstStyle/>
          <a:p>
            <a:r>
              <a:rPr lang="en-IN" spc="15" dirty="0"/>
              <a:t> </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a:extLst>
              <a:ext uri="{FF2B5EF4-FFF2-40B4-BE49-F238E27FC236}">
                <a16:creationId xmlns:a16="http://schemas.microsoft.com/office/drawing/2014/main" id="{71DBD806-C06F-7A83-5DC9-1C837E6DDA0D}"/>
              </a:ext>
            </a:extLst>
          </p:cNvPr>
          <p:cNvSpPr txBox="1"/>
          <p:nvPr/>
        </p:nvSpPr>
        <p:spPr>
          <a:xfrm>
            <a:off x="2819400" y="794624"/>
            <a:ext cx="6553200" cy="1354217"/>
          </a:xfrm>
          <a:prstGeom prst="rect">
            <a:avLst/>
          </a:prstGeom>
          <a:noFill/>
        </p:spPr>
        <p:txBody>
          <a:bodyPr wrap="square" rtlCol="0">
            <a:spAutoFit/>
          </a:bodyPr>
          <a:lstStyle/>
          <a:p>
            <a:r>
              <a:rPr lang="en-US" sz="3200" dirty="0"/>
              <a:t>Content Moderation for text and image using TensorFlow.</a:t>
            </a:r>
            <a:endParaRPr lang="en-IN" sz="3200" dirty="0"/>
          </a:p>
          <a:p>
            <a:endParaRPr lang="en-IN" dirty="0"/>
          </a:p>
        </p:txBody>
      </p:sp>
      <p:sp>
        <p:nvSpPr>
          <p:cNvPr id="13" name="TextBox 12">
            <a:extLst>
              <a:ext uri="{FF2B5EF4-FFF2-40B4-BE49-F238E27FC236}">
                <a16:creationId xmlns:a16="http://schemas.microsoft.com/office/drawing/2014/main" id="{96273BF9-CE86-8AC5-4E5D-D1AAC97BAB47}"/>
              </a:ext>
            </a:extLst>
          </p:cNvPr>
          <p:cNvSpPr txBox="1"/>
          <p:nvPr/>
        </p:nvSpPr>
        <p:spPr>
          <a:xfrm>
            <a:off x="3733800" y="2786063"/>
            <a:ext cx="5867400" cy="1754326"/>
          </a:xfrm>
          <a:prstGeom prst="rect">
            <a:avLst/>
          </a:prstGeom>
          <a:noFill/>
        </p:spPr>
        <p:txBody>
          <a:bodyPr wrap="square" rtlCol="0">
            <a:spAutoFit/>
          </a:bodyPr>
          <a:lstStyle/>
          <a:p>
            <a:r>
              <a:rPr lang="en-IN" dirty="0"/>
              <a:t>PRESENTED BY: Sree Suvetha G</a:t>
            </a:r>
          </a:p>
          <a:p>
            <a:r>
              <a:rPr lang="en-IN" dirty="0"/>
              <a:t>REG NO: 813821104097</a:t>
            </a:r>
          </a:p>
          <a:p>
            <a:r>
              <a:rPr lang="en-IN" dirty="0"/>
              <a:t>DEPT: Computer Science and Engineering</a:t>
            </a:r>
          </a:p>
          <a:p>
            <a:r>
              <a:rPr lang="en-IN" dirty="0"/>
              <a:t>COLLEGE: </a:t>
            </a:r>
            <a:r>
              <a:rPr lang="en-IN" dirty="0" err="1"/>
              <a:t>Saranathan</a:t>
            </a:r>
            <a:r>
              <a:rPr lang="en-IN" dirty="0"/>
              <a:t> College of Engineering</a:t>
            </a:r>
          </a:p>
          <a:p>
            <a:r>
              <a:rPr lang="en-IN" dirty="0"/>
              <a:t>NM ID: </a:t>
            </a:r>
            <a:r>
              <a:rPr lang="en-IN" dirty="0">
                <a:hlinkClick r:id="rId3"/>
              </a:rPr>
              <a:t>sreesuvethag@gmail.com</a:t>
            </a:r>
            <a:endParaRPr lang="en-IN" dirty="0"/>
          </a:p>
          <a:p>
            <a:r>
              <a:rPr lang="en-IN" dirty="0"/>
              <a:t>	(au813821104097)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https://github.com/Sree-Suvetha/TNSDC-GENERATIVE-AI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533</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Sree Suvetha Ganesan</cp:lastModifiedBy>
  <cp:revision>29</cp:revision>
  <dcterms:created xsi:type="dcterms:W3CDTF">2024-04-01T15:34:00Z</dcterms:created>
  <dcterms:modified xsi:type="dcterms:W3CDTF">2024-04-05T15:57:42Z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