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ee-Suvetha/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878446"/>
          </a:xfrm>
          <a:prstGeom prst="rect">
            <a:avLst/>
          </a:prstGeom>
        </p:spPr>
        <p:txBody>
          <a:bodyPr vert="horz" wrap="square" lIns="0" tIns="16510" rIns="0" bIns="0" rtlCol="0">
            <a:spAutoFit/>
          </a:bodyPr>
          <a:lstStyle/>
          <a:p>
            <a:r>
              <a:rPr lang="en-IN" sz="2800" spc="15" dirty="0"/>
              <a:t>Sree Suvetha G</a:t>
            </a:r>
            <a:br>
              <a:rPr lang="en-IN" sz="2800" spc="15" dirty="0"/>
            </a:br>
            <a:r>
              <a:rPr lang="en-IN" sz="2800" spc="15" dirty="0"/>
              <a:t>813821104097</a:t>
            </a:r>
            <a:endParaRPr spc="15" dirty="0"/>
          </a:p>
        </p:txBody>
      </p:sp>
      <p:sp>
        <p:nvSpPr>
          <p:cNvPr id="8" name="object 8"/>
          <p:cNvSpPr txBox="1"/>
          <p:nvPr/>
        </p:nvSpPr>
        <p:spPr>
          <a:xfrm>
            <a:off x="6009968" y="28194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https://github.com/Sree-Suvetha/TNSDC-GENERATIVE-AI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8" y="4660687"/>
            <a:ext cx="828675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TensorFlow-driven project effectively categorizes user-generated content, ensuring compliance with regulatory standards for both text and image moderation. Through continuous refinement, the model aims to cultivate a positive and inclusive online experience for all users.</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srcRect l="11841" t="11239" r="13829" b="11934"/>
          <a:stretch>
            <a:fillRect/>
          </a:stretch>
        </p:blipFill>
        <p:spPr>
          <a:xfrm>
            <a:off x="381000" y="1295400"/>
            <a:ext cx="5105400" cy="3200400"/>
          </a:xfrm>
          <a:prstGeom prst="rect">
            <a:avLst/>
          </a:prstGeom>
        </p:spPr>
      </p:pic>
      <p:pic>
        <p:nvPicPr>
          <p:cNvPr id="11" name="Picture 10" descr="Screenshot (244).png"/>
          <p:cNvPicPr>
            <a:picLocks noChangeAspect="1"/>
          </p:cNvPicPr>
          <p:nvPr/>
        </p:nvPicPr>
        <p:blipFill>
          <a:blip r:embed="rId5"/>
          <a:srcRect l="19375" t="10000" r="29375" b="5556"/>
          <a:stretch>
            <a:fillRect/>
          </a:stretch>
        </p:blipFill>
        <p:spPr>
          <a:xfrm>
            <a:off x="5943600" y="914400"/>
            <a:ext cx="59436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984885"/>
          </a:xfrm>
        </p:spPr>
        <p:txBody>
          <a:bodyPr/>
          <a:lstStyle/>
          <a:p>
            <a:r>
              <a:rPr lang="en-US" sz="3200" dirty="0"/>
              <a:t>Content Moderation for text and image using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4154984"/>
          </a:xfrm>
          <a:prstGeom prst="rect">
            <a:avLst/>
          </a:prstGeom>
          <a:noFill/>
        </p:spPr>
        <p:txBody>
          <a:bodyPr wrap="square">
            <a:spAutoFit/>
          </a:bodyPr>
          <a:lstStyle/>
          <a:p>
            <a:r>
              <a:rPr lang="en-US" sz="2400" b="0" i="0" dirty="0">
                <a:solidFill>
                  <a:srgbClr val="0D0D0D"/>
                </a:solidFill>
                <a:effectLst/>
                <a:latin typeface="Söhne"/>
              </a:rPr>
              <a:t>To develop a deep learning model leveraging TensorFlow's capabilities to accurately evaluate both text and image content. This model will assess the appropriateness of provided text and images, classifying them as suitable or unsuitable for posting, and provide recommendations based on TensorFlow's machine learning capabilities. The goal is to create a versatile deep learning solution capable of analyzing both text and images and determining their suitability for publication.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416320"/>
          </a:xfrm>
          <a:prstGeom prst="rect">
            <a:avLst/>
          </a:prstGeom>
          <a:noFill/>
        </p:spPr>
        <p:txBody>
          <a:bodyPr wrap="square">
            <a:spAutoFit/>
          </a:bodyPr>
          <a:lstStyle/>
          <a:p>
            <a:r>
              <a:rPr lang="en-US" sz="2400" b="0" i="0" dirty="0">
                <a:solidFill>
                  <a:srgbClr val="0D0D0D"/>
                </a:solidFill>
                <a:effectLst/>
                <a:latin typeface="Söhne"/>
              </a:rPr>
              <a:t>The project aims to develop a versatile computer program utilizing TensorFlow to automate the content moderation process for both text and image content. We aim to enhance efficiency in content moderation while upholding platform integrity and ensuring user safety. This model can be applied to social media platforms for automatic detection and removal of offensive content, as well as in e-commerce sites to ensure a positive shopping experience by filtering out inappropriate images and text.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108543"/>
          </a:xfrm>
          <a:prstGeom prst="rect">
            <a:avLst/>
          </a:prstGeom>
          <a:noFill/>
        </p:spPr>
        <p:txBody>
          <a:bodyPr wrap="square">
            <a:spAutoFit/>
          </a:bodyPr>
          <a:lstStyle/>
          <a:p>
            <a:pPr marL="285750" indent="-285750">
              <a:buFont typeface="Arial" panose="020B0604020202020204" pitchFamily="34" charset="0"/>
              <a:buChar char="•"/>
            </a:pPr>
            <a:r>
              <a:rPr lang="en-US" sz="2800" dirty="0"/>
              <a:t>Social media users</a:t>
            </a:r>
          </a:p>
          <a:p>
            <a:pPr marL="285750" indent="-285750">
              <a:buFont typeface="Arial" panose="020B0604020202020204" pitchFamily="34" charset="0"/>
              <a:buChar char="•"/>
            </a:pPr>
            <a:r>
              <a:rPr lang="en-US" sz="2800" dirty="0"/>
              <a:t>Content creators</a:t>
            </a:r>
          </a:p>
          <a:p>
            <a:pPr marL="285750" indent="-285750">
              <a:buFont typeface="Arial" panose="020B0604020202020204" pitchFamily="34" charset="0"/>
              <a:buChar char="•"/>
            </a:pPr>
            <a:r>
              <a:rPr lang="en-US" sz="2800" dirty="0"/>
              <a:t>Content moderators</a:t>
            </a:r>
          </a:p>
          <a:p>
            <a:pPr marL="285750" indent="-285750">
              <a:buFont typeface="Arial" panose="020B0604020202020204" pitchFamily="34" charset="0"/>
              <a:buChar char="•"/>
            </a:pPr>
            <a:r>
              <a:rPr lang="en-US" sz="2800" dirty="0"/>
              <a:t>Parents and guardians</a:t>
            </a:r>
          </a:p>
          <a:p>
            <a:pPr marL="285750" indent="-285750">
              <a:buFont typeface="Arial" panose="020B0604020202020204" pitchFamily="34" charset="0"/>
              <a:buChar char="•"/>
            </a:pPr>
            <a:r>
              <a:rPr lang="en-US" sz="2800" dirty="0"/>
              <a:t>News and media outlets</a:t>
            </a:r>
          </a:p>
          <a:p>
            <a:pPr marL="285750" indent="-285750">
              <a:buFont typeface="Arial" panose="020B0604020202020204" pitchFamily="34" charset="0"/>
              <a:buChar char="•"/>
            </a:pPr>
            <a:r>
              <a:rPr lang="en-US" sz="2800" dirty="0"/>
              <a:t>Cyber security experts</a:t>
            </a:r>
          </a:p>
          <a:p>
            <a:pPr marL="285750" indent="-28575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000548"/>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dirty="0"/>
              <a:t>Efficiency boost</a:t>
            </a:r>
          </a:p>
          <a:p>
            <a:pPr marL="285750" indent="-285750">
              <a:buFont typeface="Arial" panose="020B0604020202020204" pitchFamily="34" charset="0"/>
              <a:buChar char="•"/>
            </a:pPr>
            <a:r>
              <a:rPr lang="en-IN" dirty="0"/>
              <a:t>Improved user experience</a:t>
            </a:r>
          </a:p>
          <a:p>
            <a:pPr marL="285750" indent="-285750">
              <a:buFont typeface="Arial" panose="020B0604020202020204" pitchFamily="34" charset="0"/>
              <a:buChar char="•"/>
            </a:pPr>
            <a:r>
              <a:rPr lang="en-IN" dirty="0"/>
              <a:t>Flexible and Scalable</a:t>
            </a:r>
          </a:p>
          <a:p>
            <a:pPr marL="285750" indent="-285750">
              <a:buFont typeface="Arial" panose="020B0604020202020204" pitchFamily="34" charset="0"/>
              <a:buChar char="•"/>
            </a:pPr>
            <a:r>
              <a:rPr lang="en-IN" dirty="0"/>
              <a:t>Enhance online safety</a:t>
            </a:r>
          </a:p>
          <a:p>
            <a:pPr marL="285750" indent="-285750">
              <a:buFont typeface="Arial" panose="020B0604020202020204" pitchFamily="34" charset="0"/>
              <a:buChar char="•"/>
            </a:pPr>
            <a:r>
              <a:rPr lang="en-IN" dirty="0"/>
              <a:t>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1908215"/>
          </a:xfrm>
          <a:prstGeom prst="rect">
            <a:avLst/>
          </a:prstGeom>
          <a:noFill/>
        </p:spPr>
        <p:txBody>
          <a:bodyPr wrap="square">
            <a:spAutoFit/>
          </a:bodyPr>
          <a:lstStyle/>
          <a:p>
            <a:r>
              <a:rPr lang="en-US" sz="2000" b="1" dirty="0"/>
              <a:t>Solution:</a:t>
            </a:r>
          </a:p>
          <a:p>
            <a:endParaRPr lang="en-US" dirty="0"/>
          </a:p>
          <a:p>
            <a:r>
              <a:rPr lang="en-US" sz="2000" dirty="0"/>
              <a:t>The solution for content moderation using deep learning involves training separate models for text and image analysis. These models classify content into appropriate or inappropriate categories, reducing the burden on human moderators and preventing the spread of harmful content online.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4616648"/>
          </a:xfrm>
        </p:spPr>
        <p:txBody>
          <a:bodyPr/>
          <a:lstStyle/>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Advanced Architectures: Utilizing cutting-edge neural networks for precise identification of offensive language in text and inappropriate content in images.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NLP and CV Fusion: Integrating natural language processing and computer vision techniques for comprehensive moderation of textual and visual content.</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Transfer Learning Adaptability: Efficiently adapting pre-trained models for rapid deployment and improved accuracy in detecting offensive content across various media formats.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Augmented Data Handling: Enhancing data augmentation techniques to diversify training data for robust recognition of offensive language and imagery.</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Interpretability and Trust: Promoting model transparency to instill confidence in the moderation process, ensuring trustworthiness for both text and image content.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990600"/>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TotalTime>
  <Words>496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Sree Suvetha G 813821104097</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Sree Suvetha Ganesan</cp:lastModifiedBy>
  <cp:revision>28</cp:revision>
  <dcterms:created xsi:type="dcterms:W3CDTF">2024-04-01T15:34:00Z</dcterms:created>
  <dcterms:modified xsi:type="dcterms:W3CDTF">2024-04-05T06:24:27Z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